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85" r:id="rId4"/>
    <p:sldId id="257" r:id="rId5"/>
    <p:sldId id="294" r:id="rId6"/>
    <p:sldId id="258" r:id="rId7"/>
    <p:sldId id="259" r:id="rId8"/>
    <p:sldId id="260" r:id="rId9"/>
    <p:sldId id="261" r:id="rId10"/>
    <p:sldId id="268" r:id="rId11"/>
    <p:sldId id="262" r:id="rId12"/>
    <p:sldId id="263" r:id="rId13"/>
    <p:sldId id="269" r:id="rId14"/>
    <p:sldId id="295" r:id="rId15"/>
    <p:sldId id="264" r:id="rId16"/>
    <p:sldId id="265" r:id="rId17"/>
    <p:sldId id="270" r:id="rId18"/>
    <p:sldId id="290" r:id="rId19"/>
    <p:sldId id="266" r:id="rId20"/>
    <p:sldId id="293" r:id="rId21"/>
    <p:sldId id="288" r:id="rId22"/>
    <p:sldId id="289" r:id="rId23"/>
    <p:sldId id="287" r:id="rId24"/>
    <p:sldId id="283" r:id="rId25"/>
    <p:sldId id="284" r:id="rId26"/>
    <p:sldId id="282" r:id="rId27"/>
    <p:sldId id="280" r:id="rId28"/>
    <p:sldId id="281" r:id="rId29"/>
    <p:sldId id="286" r:id="rId30"/>
    <p:sldId id="278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B70"/>
    <a:srgbClr val="759BB4"/>
    <a:srgbClr val="B2BC00"/>
    <a:srgbClr val="EC8C33"/>
    <a:srgbClr val="CCE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D326C-051E-4908-90AF-D411CB93A657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3E2ED9-E090-4A23-A32D-7B52E84896F5}">
      <dgm:prSet phldrT="[Text]"/>
      <dgm:spPr>
        <a:xfrm>
          <a:off x="3652" y="593321"/>
          <a:ext cx="1873671" cy="749468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8EB6722-174F-4569-A20E-67B9301E0772}" type="parTrans" cxnId="{68EDAC61-9AA4-4B50-96E7-627AF04CE5A1}">
      <dgm:prSet/>
      <dgm:spPr/>
      <dgm:t>
        <a:bodyPr/>
        <a:lstStyle/>
        <a:p>
          <a:endParaRPr lang="en-US"/>
        </a:p>
      </dgm:t>
    </dgm:pt>
    <dgm:pt modelId="{FE0B666C-3688-46BF-952A-A55B310EE560}" type="sibTrans" cxnId="{68EDAC61-9AA4-4B50-96E7-627AF04CE5A1}">
      <dgm:prSet/>
      <dgm:spPr/>
      <dgm:t>
        <a:bodyPr/>
        <a:lstStyle/>
        <a:p>
          <a:endParaRPr lang="en-US"/>
        </a:p>
      </dgm:t>
    </dgm:pt>
    <dgm:pt modelId="{D7688810-B424-4284-80E3-C0694F873D76}">
      <dgm:prSet phldrT="[Text]"/>
      <dgm:spPr>
        <a:xfrm>
          <a:off x="1633746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Full System Backup</a:t>
          </a:r>
        </a:p>
      </dgm:t>
    </dgm:pt>
    <dgm:pt modelId="{2357805E-1E68-452F-8FFA-E86A21B6178A}" type="parTrans" cxnId="{09E81DD7-198A-4066-8EBF-2CDF074011ED}">
      <dgm:prSet/>
      <dgm:spPr/>
      <dgm:t>
        <a:bodyPr/>
        <a:lstStyle/>
        <a:p>
          <a:endParaRPr lang="en-US"/>
        </a:p>
      </dgm:t>
    </dgm:pt>
    <dgm:pt modelId="{9CEA0C0B-FB3F-4F32-8397-6D8F6F594629}" type="sibTrans" cxnId="{09E81DD7-198A-4066-8EBF-2CDF074011ED}">
      <dgm:prSet/>
      <dgm:spPr/>
      <dgm:t>
        <a:bodyPr/>
        <a:lstStyle/>
        <a:p>
          <a:endParaRPr lang="en-US"/>
        </a:p>
      </dgm:t>
    </dgm:pt>
    <dgm:pt modelId="{1C6E4458-72B9-4EA0-8F97-040AA3F9CB82}">
      <dgm:prSet phldrT="[Text]"/>
      <dgm:spPr>
        <a:xfrm>
          <a:off x="2971173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628228"/>
            <a:satOff val="-547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628228"/>
              <a:satOff val="-547"/>
              <a:lumOff val="-1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Windows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4A73D94A-0BA3-441B-A5DD-F0A2BC3A3623}" type="parTrans" cxnId="{B5C072AC-8912-4B68-B4D2-32B2827381C1}">
      <dgm:prSet/>
      <dgm:spPr/>
      <dgm:t>
        <a:bodyPr/>
        <a:lstStyle/>
        <a:p>
          <a:endParaRPr lang="en-US"/>
        </a:p>
      </dgm:t>
    </dgm:pt>
    <dgm:pt modelId="{66BB7496-A75B-40C3-988C-462E8A1F6667}" type="sibTrans" cxnId="{B5C072AC-8912-4B68-B4D2-32B2827381C1}">
      <dgm:prSet/>
      <dgm:spPr/>
      <dgm:t>
        <a:bodyPr/>
        <a:lstStyle/>
        <a:p>
          <a:endParaRPr lang="en-US"/>
        </a:p>
      </dgm:t>
    </dgm:pt>
    <dgm:pt modelId="{E5199C9F-7E85-4819-8F83-77B1D15F66CF}">
      <dgm:prSet phldrT="[Text]"/>
      <dgm:spPr>
        <a:xfrm>
          <a:off x="3652" y="1447715"/>
          <a:ext cx="1873671" cy="749468"/>
        </a:xfrm>
        <a:prstGeom prst="chevron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B27AD40-FE47-4937-AE5C-814FC7BFFB7F}" type="parTrans" cxnId="{0A777AD7-25EA-4336-BC68-B02D428C1748}">
      <dgm:prSet/>
      <dgm:spPr/>
      <dgm:t>
        <a:bodyPr/>
        <a:lstStyle/>
        <a:p>
          <a:endParaRPr lang="en-US"/>
        </a:p>
      </dgm:t>
    </dgm:pt>
    <dgm:pt modelId="{F28C17D7-063A-4A19-8C74-3961DA6A4EDF}" type="sibTrans" cxnId="{0A777AD7-25EA-4336-BC68-B02D428C1748}">
      <dgm:prSet/>
      <dgm:spPr/>
      <dgm:t>
        <a:bodyPr/>
        <a:lstStyle/>
        <a:p>
          <a:endParaRPr lang="en-US"/>
        </a:p>
      </dgm:t>
    </dgm:pt>
    <dgm:pt modelId="{6883B940-2D9A-4DAA-9331-BCD94D0116A4}">
      <dgm:prSet phldrT="[Text]"/>
      <dgm:spPr>
        <a:xfrm>
          <a:off x="1633746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884683"/>
            <a:satOff val="-1642"/>
            <a:lumOff val="-2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884683"/>
              <a:satOff val="-1642"/>
              <a:lumOff val="-2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de-DE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Install DM 5.3 + Patch 5 on Index03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E3CD95E-837A-4781-A3F2-CA718F92B77B}" type="parTrans" cxnId="{346DBE1C-95E5-4E51-AA4C-34062C5587C1}">
      <dgm:prSet/>
      <dgm:spPr/>
      <dgm:t>
        <a:bodyPr/>
        <a:lstStyle/>
        <a:p>
          <a:endParaRPr lang="en-US"/>
        </a:p>
      </dgm:t>
    </dgm:pt>
    <dgm:pt modelId="{24621875-A649-4F28-9F23-899E28A9A188}" type="sibTrans" cxnId="{346DBE1C-95E5-4E51-AA4C-34062C5587C1}">
      <dgm:prSet/>
      <dgm:spPr/>
      <dgm:t>
        <a:bodyPr/>
        <a:lstStyle/>
        <a:p>
          <a:endParaRPr lang="en-US"/>
        </a:p>
      </dgm:t>
    </dgm:pt>
    <dgm:pt modelId="{ED769E0C-6F1E-47DF-AFB4-71AEC5FC444C}">
      <dgm:prSet phldrT="[Text]"/>
      <dgm:spPr>
        <a:xfrm>
          <a:off x="2971173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2512910"/>
            <a:satOff val="-2189"/>
            <a:lumOff val="-3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2512910"/>
              <a:satOff val="-2189"/>
              <a:lumOff val="-3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DM Library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A55B5C7-9B03-4861-B927-E50F1EFCF374}" type="parTrans" cxnId="{EF748D57-FFB6-4C1E-B725-E0DA32F11AC0}">
      <dgm:prSet/>
      <dgm:spPr/>
      <dgm:t>
        <a:bodyPr/>
        <a:lstStyle/>
        <a:p>
          <a:endParaRPr lang="en-US"/>
        </a:p>
      </dgm:t>
    </dgm:pt>
    <dgm:pt modelId="{620053CC-D1CC-4CBA-BF96-9C40D020FD36}" type="sibTrans" cxnId="{EF748D57-FFB6-4C1E-B725-E0DA32F11AC0}">
      <dgm:prSet/>
      <dgm:spPr/>
      <dgm:t>
        <a:bodyPr/>
        <a:lstStyle/>
        <a:p>
          <a:endParaRPr lang="en-US"/>
        </a:p>
      </dgm:t>
    </dgm:pt>
    <dgm:pt modelId="{D844F27D-AB6F-4704-ABA5-99EF81712F4E}">
      <dgm:prSet phldrT="[Text]" custT="1"/>
      <dgm:spPr>
        <a:xfrm>
          <a:off x="3652" y="2302109"/>
          <a:ext cx="1873671" cy="749468"/>
        </a:xfrm>
        <a:prstGeom prst="chevron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3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III</a:t>
          </a:r>
          <a:endParaRPr lang="en-US" sz="3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5F5815B-C4B9-462A-85EA-31C0C3E2D62D}" type="parTrans" cxnId="{E5DDB97F-BB98-4F0F-BA46-422DB551598F}">
      <dgm:prSet/>
      <dgm:spPr/>
      <dgm:t>
        <a:bodyPr/>
        <a:lstStyle/>
        <a:p>
          <a:endParaRPr lang="en-US"/>
        </a:p>
      </dgm:t>
    </dgm:pt>
    <dgm:pt modelId="{1A457495-BE1D-4AA6-9931-E6356D13FF89}" type="sibTrans" cxnId="{E5DDB97F-BB98-4F0F-BA46-422DB551598F}">
      <dgm:prSet/>
      <dgm:spPr/>
      <dgm:t>
        <a:bodyPr/>
        <a:lstStyle/>
        <a:p>
          <a:endParaRPr lang="en-US"/>
        </a:p>
      </dgm:t>
    </dgm:pt>
    <dgm:pt modelId="{54BBF4C6-BCE7-4469-9160-F870B7751CFD}">
      <dgm:prSet phldrT="[Text]"/>
      <dgm:spPr>
        <a:xfrm>
          <a:off x="2971173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4397593"/>
            <a:satOff val="-3831"/>
            <a:lumOff val="-5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4397593"/>
              <a:satOff val="-3831"/>
              <a:lumOff val="-5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Continue to Upgrade all DM Servers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98FA18D-013C-44C8-80CC-939B8A79A2C6}" type="parTrans" cxnId="{7DB03F93-EC69-48C6-AC21-55E37A832D77}">
      <dgm:prSet/>
      <dgm:spPr/>
      <dgm:t>
        <a:bodyPr/>
        <a:lstStyle/>
        <a:p>
          <a:endParaRPr lang="en-US"/>
        </a:p>
      </dgm:t>
    </dgm:pt>
    <dgm:pt modelId="{63D38FBE-F070-4113-9FF4-64CC282E617C}" type="sibTrans" cxnId="{7DB03F93-EC69-48C6-AC21-55E37A832D77}">
      <dgm:prSet/>
      <dgm:spPr/>
      <dgm:t>
        <a:bodyPr/>
        <a:lstStyle/>
        <a:p>
          <a:endParaRPr lang="en-US"/>
        </a:p>
      </dgm:t>
    </dgm:pt>
    <dgm:pt modelId="{7C483E00-83D4-4F7B-93E9-F62E9B19D7A0}">
      <dgm:prSet phldrT="[Text]"/>
      <dgm:spPr>
        <a:xfrm>
          <a:off x="4308600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Full System Functionality with Integrations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96B50C8-E7CB-4F81-B6E7-0E00BCD64E99}" type="parTrans" cxnId="{1B34873E-4B5A-42C1-94E1-773F86BBB954}">
      <dgm:prSet/>
      <dgm:spPr/>
      <dgm:t>
        <a:bodyPr/>
        <a:lstStyle/>
        <a:p>
          <a:endParaRPr lang="en-US"/>
        </a:p>
      </dgm:t>
    </dgm:pt>
    <dgm:pt modelId="{AF820C19-F022-476F-816A-78C39CCF8BDD}" type="sibTrans" cxnId="{1B34873E-4B5A-42C1-94E1-773F86BBB954}">
      <dgm:prSet/>
      <dgm:spPr/>
      <dgm:t>
        <a:bodyPr/>
        <a:lstStyle/>
        <a:p>
          <a:endParaRPr lang="en-US"/>
        </a:p>
      </dgm:t>
    </dgm:pt>
    <dgm:pt modelId="{1D4ADA81-4C75-4F67-AA9A-B3C6A4E2E366}">
      <dgm:prSet phldrT="[Text]"/>
      <dgm:spPr>
        <a:xfrm>
          <a:off x="4308600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256455"/>
            <a:satOff val="-1094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256455"/>
              <a:satOff val="-1094"/>
              <a:lumOff val="-1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Restore Database to 11g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93EAF14-8054-4706-B0FE-D90CACB6CFEB}" type="parTrans" cxnId="{1D7857C0-ECAC-418C-A9BA-70045219C40D}">
      <dgm:prSet/>
      <dgm:spPr/>
      <dgm:t>
        <a:bodyPr/>
        <a:lstStyle/>
        <a:p>
          <a:endParaRPr lang="en-US"/>
        </a:p>
      </dgm:t>
    </dgm:pt>
    <dgm:pt modelId="{8BCE1498-2E43-4D12-A865-FB9F6553BFB4}" type="sibTrans" cxnId="{1D7857C0-ECAC-418C-A9BA-70045219C40D}">
      <dgm:prSet/>
      <dgm:spPr/>
      <dgm:t>
        <a:bodyPr/>
        <a:lstStyle/>
        <a:p>
          <a:endParaRPr lang="en-US"/>
        </a:p>
      </dgm:t>
    </dgm:pt>
    <dgm:pt modelId="{B31B72DA-53C2-4F40-8FE0-5C028DC57136}">
      <dgm:prSet phldrT="[Text]"/>
      <dgm:spPr>
        <a:xfrm>
          <a:off x="4308600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141138"/>
            <a:satOff val="-2736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141138"/>
              <a:satOff val="-2736"/>
              <a:lumOff val="-4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Upgraded Library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BF5A282-FD0E-4B72-88CC-57DBDA222FAB}" type="parTrans" cxnId="{2CE62D6A-7FD2-462B-A8C4-3530FF667C48}">
      <dgm:prSet/>
      <dgm:spPr/>
      <dgm:t>
        <a:bodyPr/>
        <a:lstStyle/>
        <a:p>
          <a:endParaRPr lang="en-US"/>
        </a:p>
      </dgm:t>
    </dgm:pt>
    <dgm:pt modelId="{60C35BBF-075F-4993-B60A-F3AEE004BC65}" type="sibTrans" cxnId="{2CE62D6A-7FD2-462B-A8C4-3530FF667C48}">
      <dgm:prSet/>
      <dgm:spPr/>
      <dgm:t>
        <a:bodyPr/>
        <a:lstStyle/>
        <a:p>
          <a:endParaRPr lang="en-US"/>
        </a:p>
      </dgm:t>
    </dgm:pt>
    <dgm:pt modelId="{E4A8A421-FE16-47DE-9982-C1D16C71782F}">
      <dgm:prSet phldrT="[Text]"/>
      <dgm:spPr>
        <a:xfrm>
          <a:off x="1633746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769366"/>
            <a:satOff val="-3283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769366"/>
              <a:satOff val="-3283"/>
              <a:lumOff val="-4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Update Windows on remaining DM Servers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24C3B40D-209B-4BCA-844B-586E36074BDC}" type="parTrans" cxnId="{C30F2081-403F-4959-BEEC-333B17208D7D}">
      <dgm:prSet/>
      <dgm:spPr/>
      <dgm:t>
        <a:bodyPr/>
        <a:lstStyle/>
        <a:p>
          <a:endParaRPr lang="en-US"/>
        </a:p>
      </dgm:t>
    </dgm:pt>
    <dgm:pt modelId="{3FEEA7BA-F49C-4371-A173-393C1E608AD7}" type="sibTrans" cxnId="{C30F2081-403F-4959-BEEC-333B17208D7D}">
      <dgm:prSet/>
      <dgm:spPr/>
      <dgm:t>
        <a:bodyPr/>
        <a:lstStyle/>
        <a:p>
          <a:endParaRPr lang="en-US"/>
        </a:p>
      </dgm:t>
    </dgm:pt>
    <dgm:pt modelId="{C64376E2-4457-46AF-B67B-D060DEF6B40A}" type="pres">
      <dgm:prSet presAssocID="{227D326C-051E-4908-90AF-D411CB93A65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FC8EE31-B8F5-4BF8-9413-1255DB62AFA9}" type="pres">
      <dgm:prSet presAssocID="{573E2ED9-E090-4A23-A32D-7B52E84896F5}" presName="horFlow" presStyleCnt="0"/>
      <dgm:spPr/>
    </dgm:pt>
    <dgm:pt modelId="{3CD06D6D-C29B-4D3D-9C35-E5E202323E3A}" type="pres">
      <dgm:prSet presAssocID="{573E2ED9-E090-4A23-A32D-7B52E84896F5}" presName="bigChev" presStyleLbl="node1" presStyleIdx="0" presStyleCnt="3"/>
      <dgm:spPr/>
      <dgm:t>
        <a:bodyPr/>
        <a:lstStyle/>
        <a:p>
          <a:endParaRPr lang="en-US"/>
        </a:p>
      </dgm:t>
    </dgm:pt>
    <dgm:pt modelId="{4B87FD05-7B35-4BC4-957F-E05992279F1A}" type="pres">
      <dgm:prSet presAssocID="{2357805E-1E68-452F-8FFA-E86A21B6178A}" presName="parTrans" presStyleCnt="0"/>
      <dgm:spPr/>
    </dgm:pt>
    <dgm:pt modelId="{35664472-4AA1-4EC6-855A-2DF24F166057}" type="pres">
      <dgm:prSet presAssocID="{D7688810-B424-4284-80E3-C0694F873D76}" presName="node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609B6-027F-48EE-AFD3-726C2F26A96C}" type="pres">
      <dgm:prSet presAssocID="{9CEA0C0B-FB3F-4F32-8397-6D8F6F594629}" presName="sibTrans" presStyleCnt="0"/>
      <dgm:spPr/>
    </dgm:pt>
    <dgm:pt modelId="{417B402C-99FE-4712-9FAA-E7F7DC155953}" type="pres">
      <dgm:prSet presAssocID="{1C6E4458-72B9-4EA0-8F97-040AA3F9CB82}" presName="node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63BA6-DA01-4E38-849D-537BE75A93E3}" type="pres">
      <dgm:prSet presAssocID="{66BB7496-A75B-40C3-988C-462E8A1F6667}" presName="sibTrans" presStyleCnt="0"/>
      <dgm:spPr/>
    </dgm:pt>
    <dgm:pt modelId="{6A3BCD34-7E0F-439D-9279-DFB889F58E26}" type="pres">
      <dgm:prSet presAssocID="{1D4ADA81-4C75-4F67-AA9A-B3C6A4E2E366}" presName="node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77786-210A-4A85-8ACA-C6C387EA17D2}" type="pres">
      <dgm:prSet presAssocID="{573E2ED9-E090-4A23-A32D-7B52E84896F5}" presName="vSp" presStyleCnt="0"/>
      <dgm:spPr/>
    </dgm:pt>
    <dgm:pt modelId="{68F8E449-CCB7-4B38-8D4A-574BC23F7B15}" type="pres">
      <dgm:prSet presAssocID="{E5199C9F-7E85-4819-8F83-77B1D15F66CF}" presName="horFlow" presStyleCnt="0"/>
      <dgm:spPr/>
    </dgm:pt>
    <dgm:pt modelId="{D0C0F762-21F7-4F43-9C4B-DE81876D766A}" type="pres">
      <dgm:prSet presAssocID="{E5199C9F-7E85-4819-8F83-77B1D15F66CF}" presName="bigChev" presStyleLbl="node1" presStyleIdx="1" presStyleCnt="3"/>
      <dgm:spPr/>
      <dgm:t>
        <a:bodyPr/>
        <a:lstStyle/>
        <a:p>
          <a:endParaRPr lang="en-US"/>
        </a:p>
      </dgm:t>
    </dgm:pt>
    <dgm:pt modelId="{2D34659F-DF42-44B0-994C-5F14603D8A73}" type="pres">
      <dgm:prSet presAssocID="{8E3CD95E-837A-4781-A3F2-CA718F92B77B}" presName="parTrans" presStyleCnt="0"/>
      <dgm:spPr/>
    </dgm:pt>
    <dgm:pt modelId="{681AEC4A-19CD-475F-A166-95231116365E}" type="pres">
      <dgm:prSet presAssocID="{6883B940-2D9A-4DAA-9331-BCD94D0116A4}" presName="node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27570-055B-4D07-9934-12A609F4F1A3}" type="pres">
      <dgm:prSet presAssocID="{24621875-A649-4F28-9F23-899E28A9A188}" presName="sibTrans" presStyleCnt="0"/>
      <dgm:spPr/>
    </dgm:pt>
    <dgm:pt modelId="{FF4B43A2-AEA1-456F-AD6E-6F2BA6CA4109}" type="pres">
      <dgm:prSet presAssocID="{ED769E0C-6F1E-47DF-AFB4-71AEC5FC444C}" presName="node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E5DB3-7224-4498-B028-9777FBDE7D96}" type="pres">
      <dgm:prSet presAssocID="{620053CC-D1CC-4CBA-BF96-9C40D020FD36}" presName="sibTrans" presStyleCnt="0"/>
      <dgm:spPr/>
    </dgm:pt>
    <dgm:pt modelId="{51428EBD-EA1E-4A52-9272-7CBAD59A6EB3}" type="pres">
      <dgm:prSet presAssocID="{B31B72DA-53C2-4F40-8FE0-5C028DC57136}" presName="node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43B4F-8B72-442F-87AC-998311102949}" type="pres">
      <dgm:prSet presAssocID="{E5199C9F-7E85-4819-8F83-77B1D15F66CF}" presName="vSp" presStyleCnt="0"/>
      <dgm:spPr/>
    </dgm:pt>
    <dgm:pt modelId="{235A03F1-74FE-4824-96C6-5539E1539742}" type="pres">
      <dgm:prSet presAssocID="{D844F27D-AB6F-4704-ABA5-99EF81712F4E}" presName="horFlow" presStyleCnt="0"/>
      <dgm:spPr/>
    </dgm:pt>
    <dgm:pt modelId="{38EA3D1E-2BFA-4886-9CAF-79128FC013CE}" type="pres">
      <dgm:prSet presAssocID="{D844F27D-AB6F-4704-ABA5-99EF81712F4E}" presName="bigChev" presStyleLbl="node1" presStyleIdx="2" presStyleCnt="3"/>
      <dgm:spPr/>
      <dgm:t>
        <a:bodyPr/>
        <a:lstStyle/>
        <a:p>
          <a:endParaRPr lang="en-US"/>
        </a:p>
      </dgm:t>
    </dgm:pt>
    <dgm:pt modelId="{EC665A3B-64B2-4DB0-8C7B-46B60EF0A4AE}" type="pres">
      <dgm:prSet presAssocID="{24C3B40D-209B-4BCA-844B-586E36074BDC}" presName="parTrans" presStyleCnt="0"/>
      <dgm:spPr/>
    </dgm:pt>
    <dgm:pt modelId="{7DDE4B2D-728D-45A7-977A-6ED467B29138}" type="pres">
      <dgm:prSet presAssocID="{E4A8A421-FE16-47DE-9982-C1D16C71782F}" presName="node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2BA3F-5007-451C-9DAE-71B7BF05312F}" type="pres">
      <dgm:prSet presAssocID="{3FEEA7BA-F49C-4371-A173-393C1E608AD7}" presName="sibTrans" presStyleCnt="0"/>
      <dgm:spPr/>
    </dgm:pt>
    <dgm:pt modelId="{F067699B-97C2-42D3-9BBF-9D2190894CE2}" type="pres">
      <dgm:prSet presAssocID="{54BBF4C6-BCE7-4469-9160-F870B7751CFD}" presName="node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BB720-9B37-43E3-B3DB-4A942CAD0A74}" type="pres">
      <dgm:prSet presAssocID="{63D38FBE-F070-4113-9FF4-64CC282E617C}" presName="sibTrans" presStyleCnt="0"/>
      <dgm:spPr/>
    </dgm:pt>
    <dgm:pt modelId="{723A544F-0E3C-4FC7-BDDB-BFD0FCCC5758}" type="pres">
      <dgm:prSet presAssocID="{7C483E00-83D4-4F7B-93E9-F62E9B19D7A0}" presName="node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777AD7-25EA-4336-BC68-B02D428C1748}" srcId="{227D326C-051E-4908-90AF-D411CB93A657}" destId="{E5199C9F-7E85-4819-8F83-77B1D15F66CF}" srcOrd="1" destOrd="0" parTransId="{FB27AD40-FE47-4937-AE5C-814FC7BFFB7F}" sibTransId="{F28C17D7-063A-4A19-8C74-3961DA6A4EDF}"/>
    <dgm:cxn modelId="{C30F2081-403F-4959-BEEC-333B17208D7D}" srcId="{D844F27D-AB6F-4704-ABA5-99EF81712F4E}" destId="{E4A8A421-FE16-47DE-9982-C1D16C71782F}" srcOrd="0" destOrd="0" parTransId="{24C3B40D-209B-4BCA-844B-586E36074BDC}" sibTransId="{3FEEA7BA-F49C-4371-A173-393C1E608AD7}"/>
    <dgm:cxn modelId="{734A9DD4-BCF7-46A0-A8D7-F10306960D2F}" type="presOf" srcId="{D844F27D-AB6F-4704-ABA5-99EF81712F4E}" destId="{38EA3D1E-2BFA-4886-9CAF-79128FC013CE}" srcOrd="0" destOrd="0" presId="urn:microsoft.com/office/officeart/2005/8/layout/lProcess3"/>
    <dgm:cxn modelId="{1D7857C0-ECAC-418C-A9BA-70045219C40D}" srcId="{573E2ED9-E090-4A23-A32D-7B52E84896F5}" destId="{1D4ADA81-4C75-4F67-AA9A-B3C6A4E2E366}" srcOrd="2" destOrd="0" parTransId="{E93EAF14-8054-4706-B0FE-D90CACB6CFEB}" sibTransId="{8BCE1498-2E43-4D12-A865-FB9F6553BFB4}"/>
    <dgm:cxn modelId="{E5DDB97F-BB98-4F0F-BA46-422DB551598F}" srcId="{227D326C-051E-4908-90AF-D411CB93A657}" destId="{D844F27D-AB6F-4704-ABA5-99EF81712F4E}" srcOrd="2" destOrd="0" parTransId="{D5F5815B-C4B9-462A-85EA-31C0C3E2D62D}" sibTransId="{1A457495-BE1D-4AA6-9931-E6356D13FF89}"/>
    <dgm:cxn modelId="{42147B4C-1FD2-4AB2-8C0E-A5E87420C13B}" type="presOf" srcId="{54BBF4C6-BCE7-4469-9160-F870B7751CFD}" destId="{F067699B-97C2-42D3-9BBF-9D2190894CE2}" srcOrd="0" destOrd="0" presId="urn:microsoft.com/office/officeart/2005/8/layout/lProcess3"/>
    <dgm:cxn modelId="{53FCDD95-B37E-4654-B44C-79ABE321984E}" type="presOf" srcId="{1D4ADA81-4C75-4F67-AA9A-B3C6A4E2E366}" destId="{6A3BCD34-7E0F-439D-9279-DFB889F58E26}" srcOrd="0" destOrd="0" presId="urn:microsoft.com/office/officeart/2005/8/layout/lProcess3"/>
    <dgm:cxn modelId="{1A086E9C-FC20-4632-B7F1-5A4699C486B5}" type="presOf" srcId="{6883B940-2D9A-4DAA-9331-BCD94D0116A4}" destId="{681AEC4A-19CD-475F-A166-95231116365E}" srcOrd="0" destOrd="0" presId="urn:microsoft.com/office/officeart/2005/8/layout/lProcess3"/>
    <dgm:cxn modelId="{2CE62D6A-7FD2-462B-A8C4-3530FF667C48}" srcId="{E5199C9F-7E85-4819-8F83-77B1D15F66CF}" destId="{B31B72DA-53C2-4F40-8FE0-5C028DC57136}" srcOrd="2" destOrd="0" parTransId="{EBF5A282-FD0E-4B72-88CC-57DBDA222FAB}" sibTransId="{60C35BBF-075F-4993-B60A-F3AEE004BC65}"/>
    <dgm:cxn modelId="{D4CFEEA8-C500-4AAF-9973-4E63F79670A3}" type="presOf" srcId="{B31B72DA-53C2-4F40-8FE0-5C028DC57136}" destId="{51428EBD-EA1E-4A52-9272-7CBAD59A6EB3}" srcOrd="0" destOrd="0" presId="urn:microsoft.com/office/officeart/2005/8/layout/lProcess3"/>
    <dgm:cxn modelId="{B5C072AC-8912-4B68-B4D2-32B2827381C1}" srcId="{573E2ED9-E090-4A23-A32D-7B52E84896F5}" destId="{1C6E4458-72B9-4EA0-8F97-040AA3F9CB82}" srcOrd="1" destOrd="0" parTransId="{4A73D94A-0BA3-441B-A5DD-F0A2BC3A3623}" sibTransId="{66BB7496-A75B-40C3-988C-462E8A1F6667}"/>
    <dgm:cxn modelId="{B9CBFA19-8DCB-4899-BA46-165B1F5195DF}" type="presOf" srcId="{7C483E00-83D4-4F7B-93E9-F62E9B19D7A0}" destId="{723A544F-0E3C-4FC7-BDDB-BFD0FCCC5758}" srcOrd="0" destOrd="0" presId="urn:microsoft.com/office/officeart/2005/8/layout/lProcess3"/>
    <dgm:cxn modelId="{EED7D239-51AA-4D66-84AE-4DF8F9E7E175}" type="presOf" srcId="{573E2ED9-E090-4A23-A32D-7B52E84896F5}" destId="{3CD06D6D-C29B-4D3D-9C35-E5E202323E3A}" srcOrd="0" destOrd="0" presId="urn:microsoft.com/office/officeart/2005/8/layout/lProcess3"/>
    <dgm:cxn modelId="{40A082C1-3F4A-4362-A989-4DAB2BD109A9}" type="presOf" srcId="{227D326C-051E-4908-90AF-D411CB93A657}" destId="{C64376E2-4457-46AF-B67B-D060DEF6B40A}" srcOrd="0" destOrd="0" presId="urn:microsoft.com/office/officeart/2005/8/layout/lProcess3"/>
    <dgm:cxn modelId="{68EDAC61-9AA4-4B50-96E7-627AF04CE5A1}" srcId="{227D326C-051E-4908-90AF-D411CB93A657}" destId="{573E2ED9-E090-4A23-A32D-7B52E84896F5}" srcOrd="0" destOrd="0" parTransId="{28EB6722-174F-4569-A20E-67B9301E0772}" sibTransId="{FE0B666C-3688-46BF-952A-A55B310EE560}"/>
    <dgm:cxn modelId="{346DBE1C-95E5-4E51-AA4C-34062C5587C1}" srcId="{E5199C9F-7E85-4819-8F83-77B1D15F66CF}" destId="{6883B940-2D9A-4DAA-9331-BCD94D0116A4}" srcOrd="0" destOrd="0" parTransId="{8E3CD95E-837A-4781-A3F2-CA718F92B77B}" sibTransId="{24621875-A649-4F28-9F23-899E28A9A188}"/>
    <dgm:cxn modelId="{0E800ABD-7180-4A33-8F1A-7CC6754324F1}" type="presOf" srcId="{ED769E0C-6F1E-47DF-AFB4-71AEC5FC444C}" destId="{FF4B43A2-AEA1-456F-AD6E-6F2BA6CA4109}" srcOrd="0" destOrd="0" presId="urn:microsoft.com/office/officeart/2005/8/layout/lProcess3"/>
    <dgm:cxn modelId="{37755A9D-63C0-4E71-A2B1-10992AD6F7DB}" type="presOf" srcId="{E5199C9F-7E85-4819-8F83-77B1D15F66CF}" destId="{D0C0F762-21F7-4F43-9C4B-DE81876D766A}" srcOrd="0" destOrd="0" presId="urn:microsoft.com/office/officeart/2005/8/layout/lProcess3"/>
    <dgm:cxn modelId="{09E81DD7-198A-4066-8EBF-2CDF074011ED}" srcId="{573E2ED9-E090-4A23-A32D-7B52E84896F5}" destId="{D7688810-B424-4284-80E3-C0694F873D76}" srcOrd="0" destOrd="0" parTransId="{2357805E-1E68-452F-8FFA-E86A21B6178A}" sibTransId="{9CEA0C0B-FB3F-4F32-8397-6D8F6F594629}"/>
    <dgm:cxn modelId="{EF748D57-FFB6-4C1E-B725-E0DA32F11AC0}" srcId="{E5199C9F-7E85-4819-8F83-77B1D15F66CF}" destId="{ED769E0C-6F1E-47DF-AFB4-71AEC5FC444C}" srcOrd="1" destOrd="0" parTransId="{8A55B5C7-9B03-4861-B927-E50F1EFCF374}" sibTransId="{620053CC-D1CC-4CBA-BF96-9C40D020FD36}"/>
    <dgm:cxn modelId="{7DB03F93-EC69-48C6-AC21-55E37A832D77}" srcId="{D844F27D-AB6F-4704-ABA5-99EF81712F4E}" destId="{54BBF4C6-BCE7-4469-9160-F870B7751CFD}" srcOrd="1" destOrd="0" parTransId="{F98FA18D-013C-44C8-80CC-939B8A79A2C6}" sibTransId="{63D38FBE-F070-4113-9FF4-64CC282E617C}"/>
    <dgm:cxn modelId="{B9F19706-5BB6-4567-86CB-A687EC47E524}" type="presOf" srcId="{1C6E4458-72B9-4EA0-8F97-040AA3F9CB82}" destId="{417B402C-99FE-4712-9FAA-E7F7DC155953}" srcOrd="0" destOrd="0" presId="urn:microsoft.com/office/officeart/2005/8/layout/lProcess3"/>
    <dgm:cxn modelId="{1B34873E-4B5A-42C1-94E1-773F86BBB954}" srcId="{D844F27D-AB6F-4704-ABA5-99EF81712F4E}" destId="{7C483E00-83D4-4F7B-93E9-F62E9B19D7A0}" srcOrd="2" destOrd="0" parTransId="{896B50C8-E7CB-4F81-B6E7-0E00BCD64E99}" sibTransId="{AF820C19-F022-476F-816A-78C39CCF8BDD}"/>
    <dgm:cxn modelId="{54DD80B0-1E4D-4CA0-B460-205FDDB4AA84}" type="presOf" srcId="{E4A8A421-FE16-47DE-9982-C1D16C71782F}" destId="{7DDE4B2D-728D-45A7-977A-6ED467B29138}" srcOrd="0" destOrd="0" presId="urn:microsoft.com/office/officeart/2005/8/layout/lProcess3"/>
    <dgm:cxn modelId="{5ADBE9DB-66F5-4BAA-8F82-EC6204434B9F}" type="presOf" srcId="{D7688810-B424-4284-80E3-C0694F873D76}" destId="{35664472-4AA1-4EC6-855A-2DF24F166057}" srcOrd="0" destOrd="0" presId="urn:microsoft.com/office/officeart/2005/8/layout/lProcess3"/>
    <dgm:cxn modelId="{CE40DD87-E03B-414C-8F1A-E5C9E49A9015}" type="presParOf" srcId="{C64376E2-4457-46AF-B67B-D060DEF6B40A}" destId="{9FC8EE31-B8F5-4BF8-9413-1255DB62AFA9}" srcOrd="0" destOrd="0" presId="urn:microsoft.com/office/officeart/2005/8/layout/lProcess3"/>
    <dgm:cxn modelId="{8242AFA9-AE1F-4A8D-8A4B-BF1289A3ADF8}" type="presParOf" srcId="{9FC8EE31-B8F5-4BF8-9413-1255DB62AFA9}" destId="{3CD06D6D-C29B-4D3D-9C35-E5E202323E3A}" srcOrd="0" destOrd="0" presId="urn:microsoft.com/office/officeart/2005/8/layout/lProcess3"/>
    <dgm:cxn modelId="{E49F54C2-A5BE-40FA-9A7B-26C4820A4499}" type="presParOf" srcId="{9FC8EE31-B8F5-4BF8-9413-1255DB62AFA9}" destId="{4B87FD05-7B35-4BC4-957F-E05992279F1A}" srcOrd="1" destOrd="0" presId="urn:microsoft.com/office/officeart/2005/8/layout/lProcess3"/>
    <dgm:cxn modelId="{AE07A0A9-16D3-4837-95C0-C06821BCB01F}" type="presParOf" srcId="{9FC8EE31-B8F5-4BF8-9413-1255DB62AFA9}" destId="{35664472-4AA1-4EC6-855A-2DF24F166057}" srcOrd="2" destOrd="0" presId="urn:microsoft.com/office/officeart/2005/8/layout/lProcess3"/>
    <dgm:cxn modelId="{E78F663C-0592-41FC-8D86-2CBA64E377A2}" type="presParOf" srcId="{9FC8EE31-B8F5-4BF8-9413-1255DB62AFA9}" destId="{939609B6-027F-48EE-AFD3-726C2F26A96C}" srcOrd="3" destOrd="0" presId="urn:microsoft.com/office/officeart/2005/8/layout/lProcess3"/>
    <dgm:cxn modelId="{AFC1A245-162D-4719-B1CC-EBA3AB72916C}" type="presParOf" srcId="{9FC8EE31-B8F5-4BF8-9413-1255DB62AFA9}" destId="{417B402C-99FE-4712-9FAA-E7F7DC155953}" srcOrd="4" destOrd="0" presId="urn:microsoft.com/office/officeart/2005/8/layout/lProcess3"/>
    <dgm:cxn modelId="{A118AD22-6022-43D6-92CD-ECEA8A86A007}" type="presParOf" srcId="{9FC8EE31-B8F5-4BF8-9413-1255DB62AFA9}" destId="{67363BA6-DA01-4E38-849D-537BE75A93E3}" srcOrd="5" destOrd="0" presId="urn:microsoft.com/office/officeart/2005/8/layout/lProcess3"/>
    <dgm:cxn modelId="{64634A4B-8D56-4428-891F-1183C44F9E9A}" type="presParOf" srcId="{9FC8EE31-B8F5-4BF8-9413-1255DB62AFA9}" destId="{6A3BCD34-7E0F-439D-9279-DFB889F58E26}" srcOrd="6" destOrd="0" presId="urn:microsoft.com/office/officeart/2005/8/layout/lProcess3"/>
    <dgm:cxn modelId="{D154818F-60CC-43E1-B11E-179A4CBC9F86}" type="presParOf" srcId="{C64376E2-4457-46AF-B67B-D060DEF6B40A}" destId="{5F377786-210A-4A85-8ACA-C6C387EA17D2}" srcOrd="1" destOrd="0" presId="urn:microsoft.com/office/officeart/2005/8/layout/lProcess3"/>
    <dgm:cxn modelId="{6C62F8BA-3EC9-41F4-9A3E-6F416F5E1F71}" type="presParOf" srcId="{C64376E2-4457-46AF-B67B-D060DEF6B40A}" destId="{68F8E449-CCB7-4B38-8D4A-574BC23F7B15}" srcOrd="2" destOrd="0" presId="urn:microsoft.com/office/officeart/2005/8/layout/lProcess3"/>
    <dgm:cxn modelId="{E457362D-4F58-4D51-BE4A-1BECADCEEB01}" type="presParOf" srcId="{68F8E449-CCB7-4B38-8D4A-574BC23F7B15}" destId="{D0C0F762-21F7-4F43-9C4B-DE81876D766A}" srcOrd="0" destOrd="0" presId="urn:microsoft.com/office/officeart/2005/8/layout/lProcess3"/>
    <dgm:cxn modelId="{5BADCB22-5EF9-4A9F-98E3-3C266DD2F8D7}" type="presParOf" srcId="{68F8E449-CCB7-4B38-8D4A-574BC23F7B15}" destId="{2D34659F-DF42-44B0-994C-5F14603D8A73}" srcOrd="1" destOrd="0" presId="urn:microsoft.com/office/officeart/2005/8/layout/lProcess3"/>
    <dgm:cxn modelId="{920BBCC2-BAE0-41D9-A37B-078819A826D1}" type="presParOf" srcId="{68F8E449-CCB7-4B38-8D4A-574BC23F7B15}" destId="{681AEC4A-19CD-475F-A166-95231116365E}" srcOrd="2" destOrd="0" presId="urn:microsoft.com/office/officeart/2005/8/layout/lProcess3"/>
    <dgm:cxn modelId="{864795E1-278C-4905-92BF-D8CB481F6EB3}" type="presParOf" srcId="{68F8E449-CCB7-4B38-8D4A-574BC23F7B15}" destId="{33427570-055B-4D07-9934-12A609F4F1A3}" srcOrd="3" destOrd="0" presId="urn:microsoft.com/office/officeart/2005/8/layout/lProcess3"/>
    <dgm:cxn modelId="{26B6E378-E5BB-42E2-9F4F-29A4180E86E3}" type="presParOf" srcId="{68F8E449-CCB7-4B38-8D4A-574BC23F7B15}" destId="{FF4B43A2-AEA1-456F-AD6E-6F2BA6CA4109}" srcOrd="4" destOrd="0" presId="urn:microsoft.com/office/officeart/2005/8/layout/lProcess3"/>
    <dgm:cxn modelId="{F23C64E1-E154-48AB-8939-55CDB61B119E}" type="presParOf" srcId="{68F8E449-CCB7-4B38-8D4A-574BC23F7B15}" destId="{305E5DB3-7224-4498-B028-9777FBDE7D96}" srcOrd="5" destOrd="0" presId="urn:microsoft.com/office/officeart/2005/8/layout/lProcess3"/>
    <dgm:cxn modelId="{070E0881-18B0-4AE2-9BB4-E97E25C4FC6D}" type="presParOf" srcId="{68F8E449-CCB7-4B38-8D4A-574BC23F7B15}" destId="{51428EBD-EA1E-4A52-9272-7CBAD59A6EB3}" srcOrd="6" destOrd="0" presId="urn:microsoft.com/office/officeart/2005/8/layout/lProcess3"/>
    <dgm:cxn modelId="{8A03DCED-58C8-4276-82DE-B736793387FC}" type="presParOf" srcId="{C64376E2-4457-46AF-B67B-D060DEF6B40A}" destId="{0A943B4F-8B72-442F-87AC-998311102949}" srcOrd="3" destOrd="0" presId="urn:microsoft.com/office/officeart/2005/8/layout/lProcess3"/>
    <dgm:cxn modelId="{194F8CCD-3E1D-429B-B7AB-3863AD1E90FA}" type="presParOf" srcId="{C64376E2-4457-46AF-B67B-D060DEF6B40A}" destId="{235A03F1-74FE-4824-96C6-5539E1539742}" srcOrd="4" destOrd="0" presId="urn:microsoft.com/office/officeart/2005/8/layout/lProcess3"/>
    <dgm:cxn modelId="{C04B1155-636D-45D8-A97B-B1DA7B56E61C}" type="presParOf" srcId="{235A03F1-74FE-4824-96C6-5539E1539742}" destId="{38EA3D1E-2BFA-4886-9CAF-79128FC013CE}" srcOrd="0" destOrd="0" presId="urn:microsoft.com/office/officeart/2005/8/layout/lProcess3"/>
    <dgm:cxn modelId="{9A43182A-5344-4D2E-BBDC-30B592C8B580}" type="presParOf" srcId="{235A03F1-74FE-4824-96C6-5539E1539742}" destId="{EC665A3B-64B2-4DB0-8C7B-46B60EF0A4AE}" srcOrd="1" destOrd="0" presId="urn:microsoft.com/office/officeart/2005/8/layout/lProcess3"/>
    <dgm:cxn modelId="{8C0642A6-1C50-4B27-936D-9D2BCB858E02}" type="presParOf" srcId="{235A03F1-74FE-4824-96C6-5539E1539742}" destId="{7DDE4B2D-728D-45A7-977A-6ED467B29138}" srcOrd="2" destOrd="0" presId="urn:microsoft.com/office/officeart/2005/8/layout/lProcess3"/>
    <dgm:cxn modelId="{3BDEB1D7-3ABD-4649-A801-373CF72F6DB6}" type="presParOf" srcId="{235A03F1-74FE-4824-96C6-5539E1539742}" destId="{3632BA3F-5007-451C-9DAE-71B7BF05312F}" srcOrd="3" destOrd="0" presId="urn:microsoft.com/office/officeart/2005/8/layout/lProcess3"/>
    <dgm:cxn modelId="{E6DD2652-AD7B-4F30-B520-661CF4219EF8}" type="presParOf" srcId="{235A03F1-74FE-4824-96C6-5539E1539742}" destId="{F067699B-97C2-42D3-9BBF-9D2190894CE2}" srcOrd="4" destOrd="0" presId="urn:microsoft.com/office/officeart/2005/8/layout/lProcess3"/>
    <dgm:cxn modelId="{BC7AC07E-8C0F-4C04-88D8-7CD32C1F3917}" type="presParOf" srcId="{235A03F1-74FE-4824-96C6-5539E1539742}" destId="{3B8BB720-9B37-43E3-B3DB-4A942CAD0A74}" srcOrd="5" destOrd="0" presId="urn:microsoft.com/office/officeart/2005/8/layout/lProcess3"/>
    <dgm:cxn modelId="{3569431F-D065-4105-9FAA-7DE1E4F4C1F1}" type="presParOf" srcId="{235A03F1-74FE-4824-96C6-5539E1539742}" destId="{723A544F-0E3C-4FC7-BDDB-BFD0FCCC5758}" srcOrd="6" destOrd="0" presId="urn:microsoft.com/office/officeart/2005/8/layout/lProcess3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D61C3B-3BD1-4E81-9D5C-F845FEF42160}" type="doc">
      <dgm:prSet loTypeId="urn:microsoft.com/office/officeart/2005/8/layout/chevron1" loCatId="process" qsTypeId="urn:microsoft.com/office/officeart/2005/8/quickstyle/simple1#2" qsCatId="simple" csTypeId="urn:microsoft.com/office/officeart/2005/8/colors/accent3_1" csCatId="accent3" phldr="1"/>
      <dgm:spPr/>
    </dgm:pt>
    <dgm:pt modelId="{0B35C72F-4C53-4718-9328-35506E685FFC}">
      <dgm:prSet phldrT="[Text]" custT="1"/>
      <dgm:spPr>
        <a:xfrm>
          <a:off x="1028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i="0" baseline="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2008</a:t>
          </a:r>
          <a:endParaRPr lang="en-GB" sz="1100" b="1" i="0" baseline="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CA5DEE5-2422-454F-BAB5-50DA6C943285}" type="parTrans" cxnId="{EC02DEE2-D7B2-4518-A03C-C5CEE27FCE6C}">
      <dgm:prSet/>
      <dgm:spPr/>
      <dgm:t>
        <a:bodyPr/>
        <a:lstStyle/>
        <a:p>
          <a:endParaRPr lang="en-GB" sz="1100"/>
        </a:p>
      </dgm:t>
    </dgm:pt>
    <dgm:pt modelId="{15589F16-EFC5-407F-A0CF-F5F9DC38A6E8}" type="sibTrans" cxnId="{EC02DEE2-D7B2-4518-A03C-C5CEE27FCE6C}">
      <dgm:prSet/>
      <dgm:spPr/>
      <dgm:t>
        <a:bodyPr/>
        <a:lstStyle/>
        <a:p>
          <a:endParaRPr lang="en-GB" sz="1100"/>
        </a:p>
      </dgm:t>
    </dgm:pt>
    <dgm:pt modelId="{9D6EA87B-013D-43D9-97E8-5AED6E7E939B}">
      <dgm:prSet phldrT="[Text]" custT="1"/>
      <dgm:spPr>
        <a:xfrm>
          <a:off x="834275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2009</a:t>
          </a:r>
        </a:p>
      </dgm:t>
    </dgm:pt>
    <dgm:pt modelId="{A703CF0C-49FA-4408-8159-9E9312078D16}" type="parTrans" cxnId="{8B1001A3-110D-4149-8544-7C03C7C576AA}">
      <dgm:prSet/>
      <dgm:spPr/>
      <dgm:t>
        <a:bodyPr/>
        <a:lstStyle/>
        <a:p>
          <a:endParaRPr lang="en-GB" sz="1100"/>
        </a:p>
      </dgm:t>
    </dgm:pt>
    <dgm:pt modelId="{A74F86D2-035E-48ED-AC74-000F8D71DFFB}" type="sibTrans" cxnId="{8B1001A3-110D-4149-8544-7C03C7C576AA}">
      <dgm:prSet/>
      <dgm:spPr/>
      <dgm:t>
        <a:bodyPr/>
        <a:lstStyle/>
        <a:p>
          <a:endParaRPr lang="en-GB" sz="1100"/>
        </a:p>
      </dgm:t>
    </dgm:pt>
    <dgm:pt modelId="{F0992DCD-CBB6-43E2-9C28-7B6319677922}">
      <dgm:prSet phldrT="[Text]" custT="1"/>
      <dgm:spPr>
        <a:xfrm>
          <a:off x="1667522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491832CA-311C-464C-A08C-0F69DA3195C4}" type="parTrans" cxnId="{1820BF9A-0C73-48DE-B372-5E20F804BB0E}">
      <dgm:prSet/>
      <dgm:spPr/>
      <dgm:t>
        <a:bodyPr/>
        <a:lstStyle/>
        <a:p>
          <a:endParaRPr lang="en-GB" sz="1100"/>
        </a:p>
      </dgm:t>
    </dgm:pt>
    <dgm:pt modelId="{6FC99CC9-E137-4978-ADE1-5D318960C4F5}" type="sibTrans" cxnId="{1820BF9A-0C73-48DE-B372-5E20F804BB0E}">
      <dgm:prSet/>
      <dgm:spPr/>
      <dgm:t>
        <a:bodyPr/>
        <a:lstStyle/>
        <a:p>
          <a:endParaRPr lang="en-GB" sz="1100"/>
        </a:p>
      </dgm:t>
    </dgm:pt>
    <dgm:pt modelId="{844F77F7-DC6A-42CC-9628-893C59181D08}">
      <dgm:prSet phldrT="[Text]" custT="1"/>
      <dgm:spPr>
        <a:xfrm>
          <a:off x="2500769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8B8889D5-F62C-4A1A-884E-0760CB964B76}" type="parTrans" cxnId="{6BCB4A9F-27E5-451D-AFC7-6661873DD946}">
      <dgm:prSet/>
      <dgm:spPr/>
      <dgm:t>
        <a:bodyPr/>
        <a:lstStyle/>
        <a:p>
          <a:endParaRPr lang="en-GB" sz="1100"/>
        </a:p>
      </dgm:t>
    </dgm:pt>
    <dgm:pt modelId="{741EBFB7-B4A5-460C-9E72-CFE39EEC076D}" type="sibTrans" cxnId="{6BCB4A9F-27E5-451D-AFC7-6661873DD946}">
      <dgm:prSet/>
      <dgm:spPr/>
      <dgm:t>
        <a:bodyPr/>
        <a:lstStyle/>
        <a:p>
          <a:endParaRPr lang="en-GB" sz="1100"/>
        </a:p>
      </dgm:t>
    </dgm:pt>
    <dgm:pt modelId="{86E647E4-28AC-4F5E-A6B3-81C1770844A0}">
      <dgm:prSet phldrT="[Text]" custT="1"/>
      <dgm:spPr>
        <a:xfrm>
          <a:off x="3334016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59935028-DBF9-4F62-A846-794FA3CC8B92}" type="parTrans" cxnId="{D41D22D2-461F-437C-89BD-C370713D3206}">
      <dgm:prSet/>
      <dgm:spPr/>
      <dgm:t>
        <a:bodyPr/>
        <a:lstStyle/>
        <a:p>
          <a:endParaRPr lang="en-GB" sz="1100"/>
        </a:p>
      </dgm:t>
    </dgm:pt>
    <dgm:pt modelId="{356C7C80-D9AD-4777-8919-AC53521D12B0}" type="sibTrans" cxnId="{D41D22D2-461F-437C-89BD-C370713D3206}">
      <dgm:prSet/>
      <dgm:spPr/>
      <dgm:t>
        <a:bodyPr/>
        <a:lstStyle/>
        <a:p>
          <a:endParaRPr lang="en-GB" sz="1100"/>
        </a:p>
      </dgm:t>
    </dgm:pt>
    <dgm:pt modelId="{FE028849-635C-4B95-987C-3D2CD34CAA89}">
      <dgm:prSet phldrT="[Text]" custT="1"/>
      <dgm:spPr>
        <a:xfrm>
          <a:off x="4167263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B4211ABE-A53E-4BCE-B20E-48C97FB29601}" type="parTrans" cxnId="{178B034C-8FF4-44CA-9900-871CFEE1DB2D}">
      <dgm:prSet/>
      <dgm:spPr/>
      <dgm:t>
        <a:bodyPr/>
        <a:lstStyle/>
        <a:p>
          <a:endParaRPr lang="en-GB" sz="1100"/>
        </a:p>
      </dgm:t>
    </dgm:pt>
    <dgm:pt modelId="{FF1EA6FF-F01A-4361-9FB1-A0697E4AED90}" type="sibTrans" cxnId="{178B034C-8FF4-44CA-9900-871CFEE1DB2D}">
      <dgm:prSet/>
      <dgm:spPr/>
      <dgm:t>
        <a:bodyPr/>
        <a:lstStyle/>
        <a:p>
          <a:endParaRPr lang="en-GB" sz="1100"/>
        </a:p>
      </dgm:t>
    </dgm:pt>
    <dgm:pt modelId="{48BA91E7-BA28-4F46-863B-77047FA3C661}">
      <dgm:prSet phldrT="[Text]" custT="1"/>
      <dgm:spPr>
        <a:xfrm>
          <a:off x="5000510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4E473B3-A65A-4C0F-80DC-894413C5C610}" type="parTrans" cxnId="{5613961E-5123-44F9-89D1-87C7A9350B08}">
      <dgm:prSet/>
      <dgm:spPr/>
      <dgm:t>
        <a:bodyPr/>
        <a:lstStyle/>
        <a:p>
          <a:endParaRPr lang="en-GB" sz="1100"/>
        </a:p>
      </dgm:t>
    </dgm:pt>
    <dgm:pt modelId="{3D634CBD-2F3F-4B34-A69A-B24F7685F7E3}" type="sibTrans" cxnId="{5613961E-5123-44F9-89D1-87C7A9350B08}">
      <dgm:prSet/>
      <dgm:spPr/>
      <dgm:t>
        <a:bodyPr/>
        <a:lstStyle/>
        <a:p>
          <a:endParaRPr lang="en-GB" sz="1100"/>
        </a:p>
      </dgm:t>
    </dgm:pt>
    <dgm:pt modelId="{0BDBA4E7-FD7D-4B25-9530-F7682007F293}">
      <dgm:prSet phldrT="[Text]" custT="1"/>
      <dgm:spPr>
        <a:xfrm>
          <a:off x="5833757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1A70EDF-55EB-41C0-968E-D311B89CF69A}" type="parTrans" cxnId="{6C2EFE5C-7971-49F6-B95C-3ED0C588EED3}">
      <dgm:prSet/>
      <dgm:spPr/>
      <dgm:t>
        <a:bodyPr/>
        <a:lstStyle/>
        <a:p>
          <a:endParaRPr lang="en-GB" sz="1100"/>
        </a:p>
      </dgm:t>
    </dgm:pt>
    <dgm:pt modelId="{0F8E73BA-F709-4ED8-B84D-92BCC1BC50AD}" type="sibTrans" cxnId="{6C2EFE5C-7971-49F6-B95C-3ED0C588EED3}">
      <dgm:prSet/>
      <dgm:spPr/>
      <dgm:t>
        <a:bodyPr/>
        <a:lstStyle/>
        <a:p>
          <a:endParaRPr lang="en-GB" sz="1100"/>
        </a:p>
      </dgm:t>
    </dgm:pt>
    <dgm:pt modelId="{F7E3E281-7652-46F4-B12B-7D3A13ADB9FD}">
      <dgm:prSet phldrT="[Text]" custT="1"/>
      <dgm:spPr>
        <a:xfrm>
          <a:off x="6667004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2011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921A4CB0-7363-4E6E-9191-320B818A8678}" type="parTrans" cxnId="{F9A4233A-FC60-4394-9443-20162AD3551F}">
      <dgm:prSet/>
      <dgm:spPr/>
      <dgm:t>
        <a:bodyPr/>
        <a:lstStyle/>
        <a:p>
          <a:endParaRPr lang="en-US"/>
        </a:p>
      </dgm:t>
    </dgm:pt>
    <dgm:pt modelId="{85D0FCE8-4E22-4F8C-B489-C9D114F100AF}" type="sibTrans" cxnId="{F9A4233A-FC60-4394-9443-20162AD3551F}">
      <dgm:prSet/>
      <dgm:spPr/>
      <dgm:t>
        <a:bodyPr/>
        <a:lstStyle/>
        <a:p>
          <a:endParaRPr lang="en-US"/>
        </a:p>
      </dgm:t>
    </dgm:pt>
    <dgm:pt modelId="{EE03D42C-1941-47D8-BEC6-D79B787E6253}">
      <dgm:prSet phldrT="[Text]" custT="1"/>
      <dgm:spPr>
        <a:xfrm>
          <a:off x="7500251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2012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3B84480-76AF-4B8D-A724-7DA9DDFFC185}" type="parTrans" cxnId="{8BD830A9-7F4A-45D8-8148-463B904AD6DD}">
      <dgm:prSet/>
      <dgm:spPr/>
      <dgm:t>
        <a:bodyPr/>
        <a:lstStyle/>
        <a:p>
          <a:endParaRPr lang="en-US"/>
        </a:p>
      </dgm:t>
    </dgm:pt>
    <dgm:pt modelId="{019DFE00-F06E-40B1-AAE2-D84622AE9DC9}" type="sibTrans" cxnId="{8BD830A9-7F4A-45D8-8148-463B904AD6DD}">
      <dgm:prSet/>
      <dgm:spPr/>
      <dgm:t>
        <a:bodyPr/>
        <a:lstStyle/>
        <a:p>
          <a:endParaRPr lang="en-US"/>
        </a:p>
      </dgm:t>
    </dgm:pt>
    <dgm:pt modelId="{FCBCE9BC-7881-4ABA-8497-D92C40F22888}" type="pres">
      <dgm:prSet presAssocID="{70D61C3B-3BD1-4E81-9D5C-F845FEF42160}" presName="Name0" presStyleCnt="0">
        <dgm:presLayoutVars>
          <dgm:dir/>
          <dgm:animLvl val="lvl"/>
          <dgm:resizeHandles val="exact"/>
        </dgm:presLayoutVars>
      </dgm:prSet>
      <dgm:spPr/>
    </dgm:pt>
    <dgm:pt modelId="{37C48D83-F28E-46EB-99D1-6C51494DEB95}" type="pres">
      <dgm:prSet presAssocID="{0B35C72F-4C53-4718-9328-35506E685FFC}" presName="parTxOnly" presStyleLbl="node1" presStyleIdx="0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A0D484A-FF52-4989-B495-B12989296D08}" type="pres">
      <dgm:prSet presAssocID="{15589F16-EFC5-407F-A0CF-F5F9DC38A6E8}" presName="parTxOnlySpace" presStyleCnt="0"/>
      <dgm:spPr/>
    </dgm:pt>
    <dgm:pt modelId="{93B34FA4-B347-48AA-9595-176FCDAB499C}" type="pres">
      <dgm:prSet presAssocID="{9D6EA87B-013D-43D9-97E8-5AED6E7E939B}" presName="parTxOnly" presStyleLbl="node1" presStyleIdx="1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17B2B8F-466C-4871-B90B-3B2D81C4283F}" type="pres">
      <dgm:prSet presAssocID="{A74F86D2-035E-48ED-AC74-000F8D71DFFB}" presName="parTxOnlySpace" presStyleCnt="0"/>
      <dgm:spPr/>
    </dgm:pt>
    <dgm:pt modelId="{FD4B1AD8-BC5A-4672-AC6D-C27B74AE4E7F}" type="pres">
      <dgm:prSet presAssocID="{F0992DCD-CBB6-43E2-9C28-7B6319677922}" presName="parTxOnly" presStyleLbl="node1" presStyleIdx="2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86BBD79-0B14-4E25-9DE5-4C8B9619739A}" type="pres">
      <dgm:prSet presAssocID="{6FC99CC9-E137-4978-ADE1-5D318960C4F5}" presName="parTxOnlySpace" presStyleCnt="0"/>
      <dgm:spPr/>
    </dgm:pt>
    <dgm:pt modelId="{08A4976D-8FD6-422F-80D6-AB5473541B87}" type="pres">
      <dgm:prSet presAssocID="{844F77F7-DC6A-42CC-9628-893C59181D08}" presName="parTxOnly" presStyleLbl="node1" presStyleIdx="3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760E11D8-0663-453C-9E7C-B0C26749F7D6}" type="pres">
      <dgm:prSet presAssocID="{741EBFB7-B4A5-460C-9E72-CFE39EEC076D}" presName="parTxOnlySpace" presStyleCnt="0"/>
      <dgm:spPr/>
    </dgm:pt>
    <dgm:pt modelId="{03692630-FEE3-4900-B0D8-5F3ABB2F0EC5}" type="pres">
      <dgm:prSet presAssocID="{86E647E4-28AC-4F5E-A6B3-81C1770844A0}" presName="parTxOnly" presStyleLbl="node1" presStyleIdx="4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3B83E93-0DF9-4B3E-A49D-875C7D6AB05B}" type="pres">
      <dgm:prSet presAssocID="{356C7C80-D9AD-4777-8919-AC53521D12B0}" presName="parTxOnlySpace" presStyleCnt="0"/>
      <dgm:spPr/>
    </dgm:pt>
    <dgm:pt modelId="{F16C8BCD-8995-4381-AF35-154DD4348439}" type="pres">
      <dgm:prSet presAssocID="{FE028849-635C-4B95-987C-3D2CD34CAA89}" presName="parTxOnly" presStyleLbl="node1" presStyleIdx="5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8097619-6846-463A-8AFE-3C927B76873F}" type="pres">
      <dgm:prSet presAssocID="{FF1EA6FF-F01A-4361-9FB1-A0697E4AED90}" presName="parTxOnlySpace" presStyleCnt="0"/>
      <dgm:spPr/>
    </dgm:pt>
    <dgm:pt modelId="{214C81B4-E000-463B-A77F-BC9D4EDF32CE}" type="pres">
      <dgm:prSet presAssocID="{48BA91E7-BA28-4F46-863B-77047FA3C661}" presName="parTxOnly" presStyleLbl="node1" presStyleIdx="6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0797A88-9A6D-4D46-9D47-1B098BD57C9B}" type="pres">
      <dgm:prSet presAssocID="{3D634CBD-2F3F-4B34-A69A-B24F7685F7E3}" presName="parTxOnlySpace" presStyleCnt="0"/>
      <dgm:spPr/>
    </dgm:pt>
    <dgm:pt modelId="{8C73B797-5053-4169-A7FE-0AECF97F3975}" type="pres">
      <dgm:prSet presAssocID="{0BDBA4E7-FD7D-4B25-9530-F7682007F293}" presName="parTxOnly" presStyleLbl="node1" presStyleIdx="7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1B848A45-5A8B-48C8-BECE-944DD89DAD1A}" type="pres">
      <dgm:prSet presAssocID="{0F8E73BA-F709-4ED8-B84D-92BCC1BC50AD}" presName="parTxOnlySpace" presStyleCnt="0"/>
      <dgm:spPr/>
    </dgm:pt>
    <dgm:pt modelId="{38DDAD0F-85C4-4991-812B-E0E863923F46}" type="pres">
      <dgm:prSet presAssocID="{F7E3E281-7652-46F4-B12B-7D3A13ADB9FD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24B98-5A42-404A-8BDE-5D00B00F7900}" type="pres">
      <dgm:prSet presAssocID="{85D0FCE8-4E22-4F8C-B489-C9D114F100AF}" presName="parTxOnlySpace" presStyleCnt="0"/>
      <dgm:spPr/>
    </dgm:pt>
    <dgm:pt modelId="{9BF1D57D-5734-49F5-AD80-D28243113CFF}" type="pres">
      <dgm:prSet presAssocID="{EE03D42C-1941-47D8-BEC6-D79B787E6253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02DEE2-D7B2-4518-A03C-C5CEE27FCE6C}" srcId="{70D61C3B-3BD1-4E81-9D5C-F845FEF42160}" destId="{0B35C72F-4C53-4718-9328-35506E685FFC}" srcOrd="0" destOrd="0" parTransId="{2CA5DEE5-2422-454F-BAB5-50DA6C943285}" sibTransId="{15589F16-EFC5-407F-A0CF-F5F9DC38A6E8}"/>
    <dgm:cxn modelId="{1820BF9A-0C73-48DE-B372-5E20F804BB0E}" srcId="{70D61C3B-3BD1-4E81-9D5C-F845FEF42160}" destId="{F0992DCD-CBB6-43E2-9C28-7B6319677922}" srcOrd="2" destOrd="0" parTransId="{491832CA-311C-464C-A08C-0F69DA3195C4}" sibTransId="{6FC99CC9-E137-4978-ADE1-5D318960C4F5}"/>
    <dgm:cxn modelId="{DD1B906D-7E22-4CA3-8D4D-0315FBCDF675}" type="presOf" srcId="{48BA91E7-BA28-4F46-863B-77047FA3C661}" destId="{214C81B4-E000-463B-A77F-BC9D4EDF32CE}" srcOrd="0" destOrd="0" presId="urn:microsoft.com/office/officeart/2005/8/layout/chevron1"/>
    <dgm:cxn modelId="{6BCB4A9F-27E5-451D-AFC7-6661873DD946}" srcId="{70D61C3B-3BD1-4E81-9D5C-F845FEF42160}" destId="{844F77F7-DC6A-42CC-9628-893C59181D08}" srcOrd="3" destOrd="0" parTransId="{8B8889D5-F62C-4A1A-884E-0760CB964B76}" sibTransId="{741EBFB7-B4A5-460C-9E72-CFE39EEC076D}"/>
    <dgm:cxn modelId="{CA50311C-9513-4AAA-AA5E-D9170E3F59A3}" type="presOf" srcId="{844F77F7-DC6A-42CC-9628-893C59181D08}" destId="{08A4976D-8FD6-422F-80D6-AB5473541B87}" srcOrd="0" destOrd="0" presId="urn:microsoft.com/office/officeart/2005/8/layout/chevron1"/>
    <dgm:cxn modelId="{2BEB2ABB-55E1-4F79-8E0D-F7BBC0A93C6D}" type="presOf" srcId="{0BDBA4E7-FD7D-4B25-9530-F7682007F293}" destId="{8C73B797-5053-4169-A7FE-0AECF97F3975}" srcOrd="0" destOrd="0" presId="urn:microsoft.com/office/officeart/2005/8/layout/chevron1"/>
    <dgm:cxn modelId="{178B034C-8FF4-44CA-9900-871CFEE1DB2D}" srcId="{70D61C3B-3BD1-4E81-9D5C-F845FEF42160}" destId="{FE028849-635C-4B95-987C-3D2CD34CAA89}" srcOrd="5" destOrd="0" parTransId="{B4211ABE-A53E-4BCE-B20E-48C97FB29601}" sibTransId="{FF1EA6FF-F01A-4361-9FB1-A0697E4AED90}"/>
    <dgm:cxn modelId="{8B1001A3-110D-4149-8544-7C03C7C576AA}" srcId="{70D61C3B-3BD1-4E81-9D5C-F845FEF42160}" destId="{9D6EA87B-013D-43D9-97E8-5AED6E7E939B}" srcOrd="1" destOrd="0" parTransId="{A703CF0C-49FA-4408-8159-9E9312078D16}" sibTransId="{A74F86D2-035E-48ED-AC74-000F8D71DFFB}"/>
    <dgm:cxn modelId="{5613961E-5123-44F9-89D1-87C7A9350B08}" srcId="{70D61C3B-3BD1-4E81-9D5C-F845FEF42160}" destId="{48BA91E7-BA28-4F46-863B-77047FA3C661}" srcOrd="6" destOrd="0" parTransId="{F4E473B3-A65A-4C0F-80DC-894413C5C610}" sibTransId="{3D634CBD-2F3F-4B34-A69A-B24F7685F7E3}"/>
    <dgm:cxn modelId="{6C2EFE5C-7971-49F6-B95C-3ED0C588EED3}" srcId="{70D61C3B-3BD1-4E81-9D5C-F845FEF42160}" destId="{0BDBA4E7-FD7D-4B25-9530-F7682007F293}" srcOrd="7" destOrd="0" parTransId="{21A70EDF-55EB-41C0-968E-D311B89CF69A}" sibTransId="{0F8E73BA-F709-4ED8-B84D-92BCC1BC50AD}"/>
    <dgm:cxn modelId="{D41D22D2-461F-437C-89BD-C370713D3206}" srcId="{70D61C3B-3BD1-4E81-9D5C-F845FEF42160}" destId="{86E647E4-28AC-4F5E-A6B3-81C1770844A0}" srcOrd="4" destOrd="0" parTransId="{59935028-DBF9-4F62-A846-794FA3CC8B92}" sibTransId="{356C7C80-D9AD-4777-8919-AC53521D12B0}"/>
    <dgm:cxn modelId="{9E132E12-BC26-4623-A515-880032BF6124}" type="presOf" srcId="{70D61C3B-3BD1-4E81-9D5C-F845FEF42160}" destId="{FCBCE9BC-7881-4ABA-8497-D92C40F22888}" srcOrd="0" destOrd="0" presId="urn:microsoft.com/office/officeart/2005/8/layout/chevron1"/>
    <dgm:cxn modelId="{F9A4233A-FC60-4394-9443-20162AD3551F}" srcId="{70D61C3B-3BD1-4E81-9D5C-F845FEF42160}" destId="{F7E3E281-7652-46F4-B12B-7D3A13ADB9FD}" srcOrd="8" destOrd="0" parTransId="{921A4CB0-7363-4E6E-9191-320B818A8678}" sibTransId="{85D0FCE8-4E22-4F8C-B489-C9D114F100AF}"/>
    <dgm:cxn modelId="{61463399-7833-4290-81DA-F885704CEE2E}" type="presOf" srcId="{0B35C72F-4C53-4718-9328-35506E685FFC}" destId="{37C48D83-F28E-46EB-99D1-6C51494DEB95}" srcOrd="0" destOrd="0" presId="urn:microsoft.com/office/officeart/2005/8/layout/chevron1"/>
    <dgm:cxn modelId="{D9D750FA-CDE7-4B52-9315-6C8698E81468}" type="presOf" srcId="{F7E3E281-7652-46F4-B12B-7D3A13ADB9FD}" destId="{38DDAD0F-85C4-4991-812B-E0E863923F46}" srcOrd="0" destOrd="0" presId="urn:microsoft.com/office/officeart/2005/8/layout/chevron1"/>
    <dgm:cxn modelId="{D30548A8-182A-4B88-A06A-3243027EB8BB}" type="presOf" srcId="{9D6EA87B-013D-43D9-97E8-5AED6E7E939B}" destId="{93B34FA4-B347-48AA-9595-176FCDAB499C}" srcOrd="0" destOrd="0" presId="urn:microsoft.com/office/officeart/2005/8/layout/chevron1"/>
    <dgm:cxn modelId="{C88864D6-AC48-4045-BA10-B91A56F8560B}" type="presOf" srcId="{86E647E4-28AC-4F5E-A6B3-81C1770844A0}" destId="{03692630-FEE3-4900-B0D8-5F3ABB2F0EC5}" srcOrd="0" destOrd="0" presId="urn:microsoft.com/office/officeart/2005/8/layout/chevron1"/>
    <dgm:cxn modelId="{B47E019D-967E-4AD6-A378-05E0E44A4706}" type="presOf" srcId="{EE03D42C-1941-47D8-BEC6-D79B787E6253}" destId="{9BF1D57D-5734-49F5-AD80-D28243113CFF}" srcOrd="0" destOrd="0" presId="urn:microsoft.com/office/officeart/2005/8/layout/chevron1"/>
    <dgm:cxn modelId="{43C0E3DB-921F-423A-94FB-404E12C5FA10}" type="presOf" srcId="{FE028849-635C-4B95-987C-3D2CD34CAA89}" destId="{F16C8BCD-8995-4381-AF35-154DD4348439}" srcOrd="0" destOrd="0" presId="urn:microsoft.com/office/officeart/2005/8/layout/chevron1"/>
    <dgm:cxn modelId="{8BD830A9-7F4A-45D8-8148-463B904AD6DD}" srcId="{70D61C3B-3BD1-4E81-9D5C-F845FEF42160}" destId="{EE03D42C-1941-47D8-BEC6-D79B787E6253}" srcOrd="9" destOrd="0" parTransId="{F3B84480-76AF-4B8D-A724-7DA9DDFFC185}" sibTransId="{019DFE00-F06E-40B1-AAE2-D84622AE9DC9}"/>
    <dgm:cxn modelId="{D78C9755-59A3-4000-9FC7-6F9058215BD5}" type="presOf" srcId="{F0992DCD-CBB6-43E2-9C28-7B6319677922}" destId="{FD4B1AD8-BC5A-4672-AC6D-C27B74AE4E7F}" srcOrd="0" destOrd="0" presId="urn:microsoft.com/office/officeart/2005/8/layout/chevron1"/>
    <dgm:cxn modelId="{AD010A7A-0E07-495F-BD33-F0D895EE9957}" type="presParOf" srcId="{FCBCE9BC-7881-4ABA-8497-D92C40F22888}" destId="{37C48D83-F28E-46EB-99D1-6C51494DEB95}" srcOrd="0" destOrd="0" presId="urn:microsoft.com/office/officeart/2005/8/layout/chevron1"/>
    <dgm:cxn modelId="{34DDEBDE-3DA9-458A-B407-E6661FD91768}" type="presParOf" srcId="{FCBCE9BC-7881-4ABA-8497-D92C40F22888}" destId="{CA0D484A-FF52-4989-B495-B12989296D08}" srcOrd="1" destOrd="0" presId="urn:microsoft.com/office/officeart/2005/8/layout/chevron1"/>
    <dgm:cxn modelId="{8ECF05D8-13C1-469B-827D-BAE0490758B2}" type="presParOf" srcId="{FCBCE9BC-7881-4ABA-8497-D92C40F22888}" destId="{93B34FA4-B347-48AA-9595-176FCDAB499C}" srcOrd="2" destOrd="0" presId="urn:microsoft.com/office/officeart/2005/8/layout/chevron1"/>
    <dgm:cxn modelId="{E5F82082-7BD3-468D-9A73-104CDC455812}" type="presParOf" srcId="{FCBCE9BC-7881-4ABA-8497-D92C40F22888}" destId="{017B2B8F-466C-4871-B90B-3B2D81C4283F}" srcOrd="3" destOrd="0" presId="urn:microsoft.com/office/officeart/2005/8/layout/chevron1"/>
    <dgm:cxn modelId="{E8CD93DF-E396-4659-B119-E1130E0563EE}" type="presParOf" srcId="{FCBCE9BC-7881-4ABA-8497-D92C40F22888}" destId="{FD4B1AD8-BC5A-4672-AC6D-C27B74AE4E7F}" srcOrd="4" destOrd="0" presId="urn:microsoft.com/office/officeart/2005/8/layout/chevron1"/>
    <dgm:cxn modelId="{082D1628-CE51-4437-B51C-3604AB7E3E71}" type="presParOf" srcId="{FCBCE9BC-7881-4ABA-8497-D92C40F22888}" destId="{286BBD79-0B14-4E25-9DE5-4C8B9619739A}" srcOrd="5" destOrd="0" presId="urn:microsoft.com/office/officeart/2005/8/layout/chevron1"/>
    <dgm:cxn modelId="{C0A18D4F-37E7-49E3-9848-376BA9262570}" type="presParOf" srcId="{FCBCE9BC-7881-4ABA-8497-D92C40F22888}" destId="{08A4976D-8FD6-422F-80D6-AB5473541B87}" srcOrd="6" destOrd="0" presId="urn:microsoft.com/office/officeart/2005/8/layout/chevron1"/>
    <dgm:cxn modelId="{880B88F2-F588-4272-A18A-FECBEC691BB1}" type="presParOf" srcId="{FCBCE9BC-7881-4ABA-8497-D92C40F22888}" destId="{760E11D8-0663-453C-9E7C-B0C26749F7D6}" srcOrd="7" destOrd="0" presId="urn:microsoft.com/office/officeart/2005/8/layout/chevron1"/>
    <dgm:cxn modelId="{05900A0B-1DF8-4F9A-A028-8EA7C526ED72}" type="presParOf" srcId="{FCBCE9BC-7881-4ABA-8497-D92C40F22888}" destId="{03692630-FEE3-4900-B0D8-5F3ABB2F0EC5}" srcOrd="8" destOrd="0" presId="urn:microsoft.com/office/officeart/2005/8/layout/chevron1"/>
    <dgm:cxn modelId="{A8839A71-1CC9-4E95-9EF0-D388C8386889}" type="presParOf" srcId="{FCBCE9BC-7881-4ABA-8497-D92C40F22888}" destId="{23B83E93-0DF9-4B3E-A49D-875C7D6AB05B}" srcOrd="9" destOrd="0" presId="urn:microsoft.com/office/officeart/2005/8/layout/chevron1"/>
    <dgm:cxn modelId="{91A2F138-CDA6-464B-A18B-CC8AEC75EB76}" type="presParOf" srcId="{FCBCE9BC-7881-4ABA-8497-D92C40F22888}" destId="{F16C8BCD-8995-4381-AF35-154DD4348439}" srcOrd="10" destOrd="0" presId="urn:microsoft.com/office/officeart/2005/8/layout/chevron1"/>
    <dgm:cxn modelId="{691893C9-0B38-4EFF-A3C8-32A5BE8437E8}" type="presParOf" srcId="{FCBCE9BC-7881-4ABA-8497-D92C40F22888}" destId="{C8097619-6846-463A-8AFE-3C927B76873F}" srcOrd="11" destOrd="0" presId="urn:microsoft.com/office/officeart/2005/8/layout/chevron1"/>
    <dgm:cxn modelId="{B4BA733D-DD80-453B-A566-8CA69ADAD4C3}" type="presParOf" srcId="{FCBCE9BC-7881-4ABA-8497-D92C40F22888}" destId="{214C81B4-E000-463B-A77F-BC9D4EDF32CE}" srcOrd="12" destOrd="0" presId="urn:microsoft.com/office/officeart/2005/8/layout/chevron1"/>
    <dgm:cxn modelId="{32E46BB6-7F35-414E-8FF9-44DF01165BF7}" type="presParOf" srcId="{FCBCE9BC-7881-4ABA-8497-D92C40F22888}" destId="{00797A88-9A6D-4D46-9D47-1B098BD57C9B}" srcOrd="13" destOrd="0" presId="urn:microsoft.com/office/officeart/2005/8/layout/chevron1"/>
    <dgm:cxn modelId="{F124EF19-9C4E-49EC-9B1C-259BAC4C94F8}" type="presParOf" srcId="{FCBCE9BC-7881-4ABA-8497-D92C40F22888}" destId="{8C73B797-5053-4169-A7FE-0AECF97F3975}" srcOrd="14" destOrd="0" presId="urn:microsoft.com/office/officeart/2005/8/layout/chevron1"/>
    <dgm:cxn modelId="{EF62301B-6DBF-4A3E-BBE4-5D17EE289E07}" type="presParOf" srcId="{FCBCE9BC-7881-4ABA-8497-D92C40F22888}" destId="{1B848A45-5A8B-48C8-BECE-944DD89DAD1A}" srcOrd="15" destOrd="0" presId="urn:microsoft.com/office/officeart/2005/8/layout/chevron1"/>
    <dgm:cxn modelId="{4A1A3E39-08E5-4DC8-BEB8-CF79D84E8536}" type="presParOf" srcId="{FCBCE9BC-7881-4ABA-8497-D92C40F22888}" destId="{38DDAD0F-85C4-4991-812B-E0E863923F46}" srcOrd="16" destOrd="0" presId="urn:microsoft.com/office/officeart/2005/8/layout/chevron1"/>
    <dgm:cxn modelId="{BE0C2F48-3BA3-4C52-B356-E2B6EF5CDECD}" type="presParOf" srcId="{FCBCE9BC-7881-4ABA-8497-D92C40F22888}" destId="{43524B98-5A42-404A-8BDE-5D00B00F7900}" srcOrd="17" destOrd="0" presId="urn:microsoft.com/office/officeart/2005/8/layout/chevron1"/>
    <dgm:cxn modelId="{CCE92B61-CA5B-452A-B9FF-1C9C4B4104BA}" type="presParOf" srcId="{FCBCE9BC-7881-4ABA-8497-D92C40F22888}" destId="{9BF1D57D-5734-49F5-AD80-D28243113CFF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06D6D-C29B-4D3D-9C35-E5E202323E3A}">
      <dsp:nvSpPr>
        <dsp:cNvPr id="0" name=""/>
        <dsp:cNvSpPr/>
      </dsp:nvSpPr>
      <dsp:spPr>
        <a:xfrm>
          <a:off x="3652" y="593321"/>
          <a:ext cx="1873671" cy="749468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</a:t>
          </a:r>
          <a:endParaRPr lang="en-US" sz="37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593321"/>
        <a:ext cx="1124203" cy="749468"/>
      </dsp:txXfrm>
    </dsp:sp>
    <dsp:sp modelId="{35664472-4AA1-4EC6-855A-2DF24F166057}">
      <dsp:nvSpPr>
        <dsp:cNvPr id="0" name=""/>
        <dsp:cNvSpPr/>
      </dsp:nvSpPr>
      <dsp:spPr>
        <a:xfrm>
          <a:off x="1633746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Full System Backup</a:t>
          </a:r>
        </a:p>
      </dsp:txBody>
      <dsp:txXfrm>
        <a:off x="1944775" y="657026"/>
        <a:ext cx="933089" cy="622058"/>
      </dsp:txXfrm>
    </dsp:sp>
    <dsp:sp modelId="{417B402C-99FE-4712-9FAA-E7F7DC155953}">
      <dsp:nvSpPr>
        <dsp:cNvPr id="0" name=""/>
        <dsp:cNvSpPr/>
      </dsp:nvSpPr>
      <dsp:spPr>
        <a:xfrm>
          <a:off x="2971173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628228"/>
            <a:satOff val="-547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628228"/>
              <a:satOff val="-547"/>
              <a:lumOff val="-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Windows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657026"/>
        <a:ext cx="933089" cy="622058"/>
      </dsp:txXfrm>
    </dsp:sp>
    <dsp:sp modelId="{6A3BCD34-7E0F-439D-9279-DFB889F58E26}">
      <dsp:nvSpPr>
        <dsp:cNvPr id="0" name=""/>
        <dsp:cNvSpPr/>
      </dsp:nvSpPr>
      <dsp:spPr>
        <a:xfrm>
          <a:off x="4308600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256455"/>
            <a:satOff val="-1094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256455"/>
              <a:satOff val="-1094"/>
              <a:lumOff val="-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Restore Database to 11g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657026"/>
        <a:ext cx="933089" cy="622058"/>
      </dsp:txXfrm>
    </dsp:sp>
    <dsp:sp modelId="{D0C0F762-21F7-4F43-9C4B-DE81876D766A}">
      <dsp:nvSpPr>
        <dsp:cNvPr id="0" name=""/>
        <dsp:cNvSpPr/>
      </dsp:nvSpPr>
      <dsp:spPr>
        <a:xfrm>
          <a:off x="3652" y="1447715"/>
          <a:ext cx="1873671" cy="749468"/>
        </a:xfrm>
        <a:prstGeom prst="chevron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</a:t>
          </a:r>
          <a:endParaRPr lang="en-US" sz="37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1447715"/>
        <a:ext cx="1124203" cy="749468"/>
      </dsp:txXfrm>
    </dsp:sp>
    <dsp:sp modelId="{681AEC4A-19CD-475F-A166-95231116365E}">
      <dsp:nvSpPr>
        <dsp:cNvPr id="0" name=""/>
        <dsp:cNvSpPr/>
      </dsp:nvSpPr>
      <dsp:spPr>
        <a:xfrm>
          <a:off x="1633746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884683"/>
            <a:satOff val="-1642"/>
            <a:lumOff val="-2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884683"/>
              <a:satOff val="-1642"/>
              <a:lumOff val="-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Install DM 5.3 + Patch 5 on Index03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944775" y="1511420"/>
        <a:ext cx="933089" cy="622058"/>
      </dsp:txXfrm>
    </dsp:sp>
    <dsp:sp modelId="{FF4B43A2-AEA1-456F-AD6E-6F2BA6CA4109}">
      <dsp:nvSpPr>
        <dsp:cNvPr id="0" name=""/>
        <dsp:cNvSpPr/>
      </dsp:nvSpPr>
      <dsp:spPr>
        <a:xfrm>
          <a:off x="2971173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2512910"/>
            <a:satOff val="-2189"/>
            <a:lumOff val="-3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2512910"/>
              <a:satOff val="-2189"/>
              <a:lumOff val="-3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DM Library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1511420"/>
        <a:ext cx="933089" cy="622058"/>
      </dsp:txXfrm>
    </dsp:sp>
    <dsp:sp modelId="{51428EBD-EA1E-4A52-9272-7CBAD59A6EB3}">
      <dsp:nvSpPr>
        <dsp:cNvPr id="0" name=""/>
        <dsp:cNvSpPr/>
      </dsp:nvSpPr>
      <dsp:spPr>
        <a:xfrm>
          <a:off x="4308600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141138"/>
            <a:satOff val="-2736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141138"/>
              <a:satOff val="-2736"/>
              <a:lumOff val="-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Upgraded Library 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1511420"/>
        <a:ext cx="933089" cy="622058"/>
      </dsp:txXfrm>
    </dsp:sp>
    <dsp:sp modelId="{38EA3D1E-2BFA-4886-9CAF-79128FC013CE}">
      <dsp:nvSpPr>
        <dsp:cNvPr id="0" name=""/>
        <dsp:cNvSpPr/>
      </dsp:nvSpPr>
      <dsp:spPr>
        <a:xfrm>
          <a:off x="3652" y="2302109"/>
          <a:ext cx="1873671" cy="749468"/>
        </a:xfrm>
        <a:prstGeom prst="chevron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III</a:t>
          </a:r>
          <a:endParaRPr lang="en-US" sz="3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2302109"/>
        <a:ext cx="1124203" cy="749468"/>
      </dsp:txXfrm>
    </dsp:sp>
    <dsp:sp modelId="{7DDE4B2D-728D-45A7-977A-6ED467B29138}">
      <dsp:nvSpPr>
        <dsp:cNvPr id="0" name=""/>
        <dsp:cNvSpPr/>
      </dsp:nvSpPr>
      <dsp:spPr>
        <a:xfrm>
          <a:off x="1633746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769366"/>
            <a:satOff val="-3283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769366"/>
              <a:satOff val="-3283"/>
              <a:lumOff val="-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Update Windows on remaining DM Servers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944775" y="2365814"/>
        <a:ext cx="933089" cy="622058"/>
      </dsp:txXfrm>
    </dsp:sp>
    <dsp:sp modelId="{F067699B-97C2-42D3-9BBF-9D2190894CE2}">
      <dsp:nvSpPr>
        <dsp:cNvPr id="0" name=""/>
        <dsp:cNvSpPr/>
      </dsp:nvSpPr>
      <dsp:spPr>
        <a:xfrm>
          <a:off x="2971173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4397593"/>
            <a:satOff val="-3831"/>
            <a:lumOff val="-5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4397593"/>
              <a:satOff val="-3831"/>
              <a:lumOff val="-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Continue to Upgrade all DM Servers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2365814"/>
        <a:ext cx="933089" cy="622058"/>
      </dsp:txXfrm>
    </dsp:sp>
    <dsp:sp modelId="{723A544F-0E3C-4FC7-BDDB-BFD0FCCC5758}">
      <dsp:nvSpPr>
        <dsp:cNvPr id="0" name=""/>
        <dsp:cNvSpPr/>
      </dsp:nvSpPr>
      <dsp:spPr>
        <a:xfrm>
          <a:off x="4308600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Full System Functionality with Integrations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2365814"/>
        <a:ext cx="933089" cy="622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48090-2C70-4818-93C2-64E2CA48EBBF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E873-41DA-4A08-8FD5-20BB0569C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873-41DA-4A08-8FD5-20BB0569C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5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856357-0ED8-404C-ABF0-8D91CFDF01D0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31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7CC3D9-305A-4649-9740-BB64B24436D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74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8F2F2E-E68B-4296-9673-77C0AF4676E1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32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41A408-126A-4865-B28A-2241D253E2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0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9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3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BABC-3C2C-48D6-9DF5-BBC066A27473}" type="datetimeFigureOut">
              <a:rPr lang="en-US" smtClean="0"/>
              <a:t>5/10/2018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4.wmf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3.png"/><Relationship Id="rId40" Type="http://schemas.openxmlformats.org/officeDocument/2006/relationships/image" Target="../media/image82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6.jpe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7.png"/><Relationship Id="rId1" Type="http://schemas.openxmlformats.org/officeDocument/2006/relationships/tags" Target="../tags/tag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82.png"/><Relationship Id="rId1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15.png"/><Relationship Id="rId18" Type="http://schemas.openxmlformats.org/officeDocument/2006/relationships/image" Target="../media/image84.wmf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" Type="http://schemas.openxmlformats.org/officeDocument/2006/relationships/hyperlink" Target="https://www.freepik.com/free-vector/six-icons-for-social-networks-on-a-gray-background_950570.htm" TargetMode="Externa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80000"/>
                <a:lumOff val="2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62219"/>
            <a:ext cx="12192000" cy="870571"/>
          </a:xfrm>
          <a:solidFill>
            <a:srgbClr val="759BB4"/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Dissertation Presentation for MSc. In Computing,</a:t>
            </a:r>
          </a:p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Software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647545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Supervisor: Peter Carew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Lecturer in Computing, 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Ireland (Tel: 353-051-302628; e-mail: pcarew@wit.ie)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5663587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2"/>
                </a:solidFill>
              </a:rPr>
              <a:t>Author: Ali Akbar Jilani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Student, Department of Science and Computing, 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Ireland (Tel: 353-085-212-6940; e-mail: 20078735@mail.wit.ie)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88" y="7824865"/>
            <a:ext cx="7000875" cy="40195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96000" y="8331679"/>
            <a:ext cx="6096000" cy="1695151"/>
          </a:xfrm>
          <a:prstGeom prst="roundRect">
            <a:avLst/>
          </a:prstGeom>
          <a:solidFill>
            <a:schemeClr val="accent2"/>
          </a:solidFill>
          <a:ln>
            <a:solidFill>
              <a:srgbClr val="EC8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8321212"/>
            <a:ext cx="6096000" cy="1716087"/>
          </a:xfrm>
          <a:prstGeom prst="roundRect">
            <a:avLst/>
          </a:prstGeom>
          <a:solidFill>
            <a:srgbClr val="B2BC00"/>
          </a:solidFill>
          <a:ln>
            <a:solidFill>
              <a:srgbClr val="B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6035"/>
            <a:ext cx="12192000" cy="1403001"/>
          </a:xfrm>
          <a:prstGeom prst="rect">
            <a:avLst/>
          </a:prstGeom>
          <a:solidFill>
            <a:srgbClr val="3A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5099"/>
            <a:ext cx="12192000" cy="1077981"/>
          </a:xfrm>
        </p:spPr>
        <p:txBody>
          <a:bodyPr anchor="t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n-lt"/>
              </a:rPr>
              <a:t>Text mining of social media feeds to perform sentiment analysis for technology release</a:t>
            </a:r>
            <a:endParaRPr lang="en-US" sz="4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3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039798"/>
              </p:ext>
            </p:extLst>
          </p:nvPr>
        </p:nvGraphicFramePr>
        <p:xfrm>
          <a:off x="838200" y="1825625"/>
          <a:ext cx="10515600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7316"/>
                <a:gridCol w="930442"/>
                <a:gridCol w="930442"/>
                <a:gridCol w="898358"/>
                <a:gridCol w="834189"/>
                <a:gridCol w="866274"/>
                <a:gridCol w="818147"/>
                <a:gridCol w="802106"/>
                <a:gridCol w="802105"/>
                <a:gridCol w="8462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Citations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CyberEmotions.eu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baseline="0" dirty="0" smtClean="0"/>
                        <a:t>(</a:t>
                      </a:r>
                      <a:r>
                        <a:rPr lang="en-US" b="0" i="0" u="none" baseline="0" dirty="0" err="1" smtClean="0"/>
                        <a:t>Bermingham</a:t>
                      </a:r>
                      <a:r>
                        <a:rPr lang="en-US" b="0" i="0" u="none" baseline="0" dirty="0" smtClean="0"/>
                        <a:t> and Smeaton, 2010)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Mozdeh</a:t>
                      </a:r>
                      <a:r>
                        <a:rPr lang="en-US" dirty="0" smtClean="0"/>
                        <a:t> (www.CREEN.org)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Carol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Ronen</a:t>
                      </a:r>
                      <a:r>
                        <a:rPr lang="en-US" baseline="0" dirty="0" smtClean="0"/>
                        <a:t> Feldman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Muhammad </a:t>
                      </a:r>
                      <a:r>
                        <a:rPr lang="en-US" dirty="0" err="1" smtClean="0"/>
                        <a:t>Saif</a:t>
                      </a:r>
                      <a:r>
                        <a:rPr lang="en-US" dirty="0" smtClean="0"/>
                        <a:t>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1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Paul Krill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17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Anastasia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43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Ribeiro et</a:t>
                      </a:r>
                      <a:r>
                        <a:rPr lang="en-US" baseline="0" dirty="0" smtClean="0"/>
                        <a:t> al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Lucan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Literature Coverage to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H1: The document sentiment of a tweet and its aggregate sentence level sentiment are equivalents/ correlated.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H2: There is a strong correlation between document (tweet) sentiment score calculated using one technique and the aggregate sentence-sentiment (score) calculated for the same tweet using at least one of the sentence level techniques.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H3: These two techniques (tweet level technique and sentence level technique) are not always the same for every set of tweets taken from the Twitter corpus.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2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H4: The overall success of a technology release will be likely if the aggregate of these document level sentiment scores is positive and unlikely if their aggregate is negative (falls below zero).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H5: A dominant pattern is visible when all these sentiments are presented using a visualization tool.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815154"/>
          <p:cNvSpPr txBox="1">
            <a:spLocks noChangeArrowheads="1"/>
          </p:cNvSpPr>
          <p:nvPr/>
        </p:nvSpPr>
        <p:spPr bwMode="auto">
          <a:xfrm>
            <a:off x="692261" y="6298618"/>
            <a:ext cx="78585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FELDMAN, R. 2013. Techniques and applications for sentiment analysis. </a:t>
            </a:r>
            <a:r>
              <a:rPr kumimoji="0" lang="en-US" sz="1200" i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Communications of the ACM,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56</a:t>
            </a:r>
            <a:r>
              <a:rPr kumimoji="0" lang="en-US" sz="1200" b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82-89.</a:t>
            </a:r>
          </a:p>
        </p:txBody>
      </p:sp>
      <p:sp>
        <p:nvSpPr>
          <p:cNvPr id="253" name="TextBox 815154"/>
          <p:cNvSpPr txBox="1">
            <a:spLocks noChangeArrowheads="1"/>
          </p:cNvSpPr>
          <p:nvPr/>
        </p:nvSpPr>
        <p:spPr bwMode="auto">
          <a:xfrm>
            <a:off x="7885528" y="6611305"/>
            <a:ext cx="43743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Supervised Classification method for sentiment measurement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126738" y="5791530"/>
            <a:ext cx="649604" cy="864893"/>
            <a:chOff x="10514040" y="1281736"/>
            <a:chExt cx="649604" cy="864893"/>
          </a:xfrm>
        </p:grpSpPr>
        <p:pic>
          <p:nvPicPr>
            <p:cNvPr id="265" name="Picture 70" descr="Black-Head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14040" y="1462416"/>
              <a:ext cx="527050" cy="684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" name="Rectangle 874626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10558704" y="1281736"/>
              <a:ext cx="604940" cy="634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2" name="Group 281"/>
          <p:cNvGrpSpPr/>
          <p:nvPr/>
        </p:nvGrpSpPr>
        <p:grpSpPr>
          <a:xfrm>
            <a:off x="1338810" y="1153508"/>
            <a:ext cx="8671390" cy="5205091"/>
            <a:chOff x="1338810" y="471348"/>
            <a:chExt cx="8671390" cy="5205091"/>
          </a:xfrm>
        </p:grpSpPr>
        <p:grpSp>
          <p:nvGrpSpPr>
            <p:cNvPr id="4" name="Group 85"/>
            <p:cNvGrpSpPr>
              <a:grpSpLocks/>
            </p:cNvGrpSpPr>
            <p:nvPr/>
          </p:nvGrpSpPr>
          <p:grpSpPr bwMode="auto">
            <a:xfrm>
              <a:off x="1338810" y="484803"/>
              <a:ext cx="8628949" cy="5191636"/>
              <a:chOff x="305" y="810"/>
              <a:chExt cx="5292" cy="3037"/>
            </a:xfrm>
          </p:grpSpPr>
          <p:sp>
            <p:nvSpPr>
              <p:cNvPr id="25" name="Rectangle 815140"/>
              <p:cNvSpPr>
                <a:spLocks noChangeArrowheads="1"/>
              </p:cNvSpPr>
              <p:nvPr/>
            </p:nvSpPr>
            <p:spPr bwMode="auto">
              <a:xfrm>
                <a:off x="2460" y="810"/>
                <a:ext cx="940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456" y="1584"/>
                <a:ext cx="720" cy="1780"/>
                <a:chOff x="456" y="1584"/>
                <a:chExt cx="720" cy="1780"/>
              </a:xfrm>
            </p:grpSpPr>
            <p:sp>
              <p:nvSpPr>
                <p:cNvPr id="80" name="Straight Connector 874538"/>
                <p:cNvSpPr>
                  <a:spLocks noChangeShapeType="1"/>
                </p:cNvSpPr>
                <p:nvPr/>
              </p:nvSpPr>
              <p:spPr bwMode="auto">
                <a:xfrm>
                  <a:off x="816" y="1584"/>
                  <a:ext cx="0" cy="1536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456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56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456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456" y="2781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456" y="3117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6" name="Group 10"/>
              <p:cNvGrpSpPr>
                <a:grpSpLocks/>
              </p:cNvGrpSpPr>
              <p:nvPr/>
            </p:nvGrpSpPr>
            <p:grpSpPr bwMode="auto">
              <a:xfrm>
                <a:off x="4728" y="1584"/>
                <a:ext cx="720" cy="1108"/>
                <a:chOff x="4728" y="1584"/>
                <a:chExt cx="720" cy="1108"/>
              </a:xfrm>
            </p:grpSpPr>
            <p:sp>
              <p:nvSpPr>
                <p:cNvPr id="76" name="Straight Connector 874560"/>
                <p:cNvSpPr>
                  <a:spLocks noChangeShapeType="1"/>
                </p:cNvSpPr>
                <p:nvPr/>
              </p:nvSpPr>
              <p:spPr bwMode="auto">
                <a:xfrm>
                  <a:off x="5088" y="1584"/>
                  <a:ext cx="0" cy="984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7" name="Rectangle 76"/>
                <p:cNvSpPr>
                  <a:spLocks noChangeArrowheads="1"/>
                </p:cNvSpPr>
                <p:nvPr/>
              </p:nvSpPr>
              <p:spPr bwMode="auto">
                <a:xfrm>
                  <a:off x="4728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8" name="Rectangle 77"/>
                <p:cNvSpPr>
                  <a:spLocks noChangeArrowheads="1"/>
                </p:cNvSpPr>
                <p:nvPr/>
              </p:nvSpPr>
              <p:spPr bwMode="auto">
                <a:xfrm>
                  <a:off x="4728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9" name="Rectangle 78"/>
                <p:cNvSpPr>
                  <a:spLocks noChangeArrowheads="1"/>
                </p:cNvSpPr>
                <p:nvPr/>
              </p:nvSpPr>
              <p:spPr bwMode="auto">
                <a:xfrm>
                  <a:off x="4728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3624" y="1584"/>
                <a:ext cx="942" cy="2152"/>
                <a:chOff x="3624" y="1584"/>
                <a:chExt cx="942" cy="2152"/>
              </a:xfrm>
            </p:grpSpPr>
            <p:sp>
              <p:nvSpPr>
                <p:cNvPr id="64" name="Straight Connector 874547"/>
                <p:cNvSpPr>
                  <a:spLocks noChangeShapeType="1"/>
                </p:cNvSpPr>
                <p:nvPr/>
              </p:nvSpPr>
              <p:spPr bwMode="auto">
                <a:xfrm>
                  <a:off x="3984" y="223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5" name="Straight Connector 874549"/>
                <p:cNvSpPr>
                  <a:spLocks noChangeShapeType="1"/>
                </p:cNvSpPr>
                <p:nvPr/>
              </p:nvSpPr>
              <p:spPr bwMode="auto">
                <a:xfrm>
                  <a:off x="3984" y="256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6" name="Straight Connector 874551"/>
                <p:cNvSpPr>
                  <a:spLocks noChangeShapeType="1"/>
                </p:cNvSpPr>
                <p:nvPr/>
              </p:nvSpPr>
              <p:spPr bwMode="auto">
                <a:xfrm>
                  <a:off x="3984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7" name="Straight Connector 874552"/>
                <p:cNvSpPr>
                  <a:spLocks noChangeShapeType="1"/>
                </p:cNvSpPr>
                <p:nvPr/>
              </p:nvSpPr>
              <p:spPr bwMode="auto">
                <a:xfrm flipH="1">
                  <a:off x="3978" y="1584"/>
                  <a:ext cx="6" cy="204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8" name="Rectangle 67"/>
                <p:cNvSpPr>
                  <a:spLocks noChangeArrowheads="1"/>
                </p:cNvSpPr>
                <p:nvPr/>
              </p:nvSpPr>
              <p:spPr bwMode="auto">
                <a:xfrm>
                  <a:off x="3624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9CC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9" name="Straight Connector 874557"/>
                <p:cNvSpPr>
                  <a:spLocks noChangeShapeType="1"/>
                </p:cNvSpPr>
                <p:nvPr/>
              </p:nvSpPr>
              <p:spPr bwMode="auto">
                <a:xfrm>
                  <a:off x="3978" y="328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0" name="Straight Connector 874559"/>
                <p:cNvSpPr>
                  <a:spLocks noChangeShapeType="1"/>
                </p:cNvSpPr>
                <p:nvPr/>
              </p:nvSpPr>
              <p:spPr bwMode="auto">
                <a:xfrm>
                  <a:off x="3978" y="362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1" name="Rectangle 70"/>
                <p:cNvSpPr>
                  <a:spLocks noChangeArrowheads="1"/>
                </p:cNvSpPr>
                <p:nvPr/>
              </p:nvSpPr>
              <p:spPr bwMode="auto">
                <a:xfrm>
                  <a:off x="4086" y="209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2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6" y="243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3" name="Rectangle 72"/>
                <p:cNvSpPr>
                  <a:spLocks noChangeArrowheads="1"/>
                </p:cNvSpPr>
                <p:nvPr/>
              </p:nvSpPr>
              <p:spPr bwMode="auto">
                <a:xfrm>
                  <a:off x="4086" y="276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4080" y="315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5" name="Rectangle 74"/>
                <p:cNvSpPr>
                  <a:spLocks noChangeArrowheads="1"/>
                </p:cNvSpPr>
                <p:nvPr/>
              </p:nvSpPr>
              <p:spPr bwMode="auto">
                <a:xfrm>
                  <a:off x="4080" y="348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8" name="Group 28"/>
              <p:cNvGrpSpPr>
                <a:grpSpLocks/>
              </p:cNvGrpSpPr>
              <p:nvPr/>
            </p:nvGrpSpPr>
            <p:grpSpPr bwMode="auto">
              <a:xfrm>
                <a:off x="2568" y="1584"/>
                <a:ext cx="936" cy="1840"/>
                <a:chOff x="2568" y="1584"/>
                <a:chExt cx="936" cy="1840"/>
              </a:xfrm>
            </p:grpSpPr>
            <p:sp>
              <p:nvSpPr>
                <p:cNvPr id="55" name="Straight Connector 874540"/>
                <p:cNvSpPr>
                  <a:spLocks noChangeShapeType="1"/>
                </p:cNvSpPr>
                <p:nvPr/>
              </p:nvSpPr>
              <p:spPr bwMode="auto">
                <a:xfrm>
                  <a:off x="2928" y="2640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6" name="Straight Connector 874542"/>
                <p:cNvSpPr>
                  <a:spLocks noChangeShapeType="1"/>
                </p:cNvSpPr>
                <p:nvPr/>
              </p:nvSpPr>
              <p:spPr bwMode="auto">
                <a:xfrm>
                  <a:off x="2928" y="2976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7" name="Straight Connector 874544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8" name="Straight Connector 874545"/>
                <p:cNvSpPr>
                  <a:spLocks noChangeShapeType="1"/>
                </p:cNvSpPr>
                <p:nvPr/>
              </p:nvSpPr>
              <p:spPr bwMode="auto">
                <a:xfrm>
                  <a:off x="2928" y="1584"/>
                  <a:ext cx="0" cy="1722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9" name="Rectangle 58"/>
                <p:cNvSpPr>
                  <a:spLocks noChangeArrowheads="1"/>
                </p:cNvSpPr>
                <p:nvPr/>
              </p:nvSpPr>
              <p:spPr bwMode="auto">
                <a:xfrm>
                  <a:off x="2568" y="174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0" name="Rectangle 59"/>
                <p:cNvSpPr>
                  <a:spLocks noChangeArrowheads="1"/>
                </p:cNvSpPr>
                <p:nvPr/>
              </p:nvSpPr>
              <p:spPr bwMode="auto">
                <a:xfrm>
                  <a:off x="2568" y="208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1" name="Rectangle 60"/>
                <p:cNvSpPr>
                  <a:spLocks noChangeArrowheads="1"/>
                </p:cNvSpPr>
                <p:nvPr/>
              </p:nvSpPr>
              <p:spPr bwMode="auto">
                <a:xfrm>
                  <a:off x="3024" y="2505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2" name="Rectangle 61"/>
                <p:cNvSpPr>
                  <a:spLocks noChangeArrowheads="1"/>
                </p:cNvSpPr>
                <p:nvPr/>
              </p:nvSpPr>
              <p:spPr bwMode="auto">
                <a:xfrm>
                  <a:off x="3024" y="284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3" name="Rectangle 62"/>
                <p:cNvSpPr>
                  <a:spLocks noChangeArrowheads="1"/>
                </p:cNvSpPr>
                <p:nvPr/>
              </p:nvSpPr>
              <p:spPr bwMode="auto">
                <a:xfrm>
                  <a:off x="3024" y="317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>
                <a:off x="1512" y="1611"/>
                <a:ext cx="936" cy="1417"/>
                <a:chOff x="1512" y="1611"/>
                <a:chExt cx="936" cy="1417"/>
              </a:xfrm>
            </p:grpSpPr>
            <p:sp>
              <p:nvSpPr>
                <p:cNvPr id="49" name="Straight Connector 874539"/>
                <p:cNvSpPr>
                  <a:spLocks noChangeShapeType="1"/>
                </p:cNvSpPr>
                <p:nvPr/>
              </p:nvSpPr>
              <p:spPr bwMode="auto">
                <a:xfrm>
                  <a:off x="1872" y="1611"/>
                  <a:ext cx="0" cy="1293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0" name="Rectangle 49"/>
                <p:cNvSpPr>
                  <a:spLocks noChangeArrowheads="1"/>
                </p:cNvSpPr>
                <p:nvPr/>
              </p:nvSpPr>
              <p:spPr bwMode="auto">
                <a:xfrm>
                  <a:off x="1512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1512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2" name="Rectangle 51"/>
                <p:cNvSpPr>
                  <a:spLocks noChangeArrowheads="1"/>
                </p:cNvSpPr>
                <p:nvPr/>
              </p:nvSpPr>
              <p:spPr bwMode="auto">
                <a:xfrm>
                  <a:off x="1512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3" name="Straight Connector 874580"/>
                <p:cNvSpPr>
                  <a:spLocks noChangeShapeType="1"/>
                </p:cNvSpPr>
                <p:nvPr/>
              </p:nvSpPr>
              <p:spPr bwMode="auto">
                <a:xfrm>
                  <a:off x="1875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4" name="Rectangle 53"/>
                <p:cNvSpPr>
                  <a:spLocks noChangeArrowheads="1"/>
                </p:cNvSpPr>
                <p:nvPr/>
              </p:nvSpPr>
              <p:spPr bwMode="auto">
                <a:xfrm>
                  <a:off x="1968" y="278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" name="Straight Connector 874581"/>
              <p:cNvSpPr>
                <a:spLocks noChangeShapeType="1"/>
              </p:cNvSpPr>
              <p:nvPr/>
            </p:nvSpPr>
            <p:spPr bwMode="auto">
              <a:xfrm>
                <a:off x="1210" y="1893"/>
                <a:ext cx="293" cy="675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grpSp>
            <p:nvGrpSpPr>
              <p:cNvPr id="11" name="Group 46"/>
              <p:cNvGrpSpPr>
                <a:grpSpLocks/>
              </p:cNvGrpSpPr>
              <p:nvPr/>
            </p:nvGrpSpPr>
            <p:grpSpPr bwMode="auto">
              <a:xfrm>
                <a:off x="2226" y="1886"/>
                <a:ext cx="1844" cy="559"/>
                <a:chOff x="2226" y="1886"/>
                <a:chExt cx="1844" cy="559"/>
              </a:xfrm>
            </p:grpSpPr>
            <p:sp>
              <p:nvSpPr>
                <p:cNvPr id="46" name="Straight Connector 874611"/>
                <p:cNvSpPr>
                  <a:spLocks noChangeShapeType="1"/>
                </p:cNvSpPr>
                <p:nvPr/>
              </p:nvSpPr>
              <p:spPr bwMode="auto">
                <a:xfrm flipH="1">
                  <a:off x="2226" y="1994"/>
                  <a:ext cx="354" cy="451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7" name="Straight Connector 874612"/>
                <p:cNvSpPr>
                  <a:spLocks noChangeShapeType="1"/>
                </p:cNvSpPr>
                <p:nvPr/>
              </p:nvSpPr>
              <p:spPr bwMode="auto">
                <a:xfrm>
                  <a:off x="3287" y="1999"/>
                  <a:ext cx="783" cy="434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8" name="Straight Connector 874622"/>
                <p:cNvSpPr>
                  <a:spLocks noChangeShapeType="1"/>
                </p:cNvSpPr>
                <p:nvPr/>
              </p:nvSpPr>
              <p:spPr bwMode="auto">
                <a:xfrm flipV="1">
                  <a:off x="3287" y="1886"/>
                  <a:ext cx="337" cy="0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</p:grpSp>
          <p:sp>
            <p:nvSpPr>
              <p:cNvPr id="12" name="Straight Connector 874613"/>
              <p:cNvSpPr>
                <a:spLocks noChangeShapeType="1"/>
              </p:cNvSpPr>
              <p:nvPr/>
            </p:nvSpPr>
            <p:spPr bwMode="auto">
              <a:xfrm flipV="1">
                <a:off x="4579" y="2029"/>
                <a:ext cx="149" cy="404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05" y="1357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4" name="Rectangle 815140"/>
              <p:cNvSpPr>
                <a:spLocks noChangeArrowheads="1"/>
              </p:cNvSpPr>
              <p:nvPr/>
            </p:nvSpPr>
            <p:spPr bwMode="auto">
              <a:xfrm>
                <a:off x="1374" y="1352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5" name="Rectangle 815140"/>
              <p:cNvSpPr>
                <a:spLocks noChangeArrowheads="1"/>
              </p:cNvSpPr>
              <p:nvPr/>
            </p:nvSpPr>
            <p:spPr bwMode="auto">
              <a:xfrm>
                <a:off x="2444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6" name="Rectangle 815140"/>
              <p:cNvSpPr>
                <a:spLocks noChangeArrowheads="1"/>
              </p:cNvSpPr>
              <p:nvPr/>
            </p:nvSpPr>
            <p:spPr bwMode="auto">
              <a:xfrm>
                <a:off x="351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7" name="Rectangle 815140"/>
              <p:cNvSpPr>
                <a:spLocks noChangeArrowheads="1"/>
              </p:cNvSpPr>
              <p:nvPr/>
            </p:nvSpPr>
            <p:spPr bwMode="auto">
              <a:xfrm>
                <a:off x="458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8" name="Straight Connector 815141"/>
              <p:cNvSpPr>
                <a:spLocks noChangeShapeType="1"/>
              </p:cNvSpPr>
              <p:nvPr/>
            </p:nvSpPr>
            <p:spPr bwMode="auto">
              <a:xfrm>
                <a:off x="2928" y="1056"/>
                <a:ext cx="0" cy="288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9" name="Straight Connector 815142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4272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0" name="Straight Connector 815143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1" name="Straight Connector 815144"/>
              <p:cNvSpPr>
                <a:spLocks noChangeShapeType="1"/>
              </p:cNvSpPr>
              <p:nvPr/>
            </p:nvSpPr>
            <p:spPr bwMode="auto">
              <a:xfrm>
                <a:off x="1872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2" name="Straight Connector 815145"/>
              <p:cNvSpPr>
                <a:spLocks noChangeShapeType="1"/>
              </p:cNvSpPr>
              <p:nvPr/>
            </p:nvSpPr>
            <p:spPr bwMode="auto">
              <a:xfrm>
                <a:off x="4024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3" name="Straight Connector 815146"/>
              <p:cNvSpPr>
                <a:spLocks noChangeShapeType="1"/>
              </p:cNvSpPr>
              <p:nvPr/>
            </p:nvSpPr>
            <p:spPr bwMode="auto">
              <a:xfrm>
                <a:off x="5088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6" name="Rectangle 64"/>
              <p:cNvSpPr>
                <a:spLocks noChangeArrowheads="1"/>
              </p:cNvSpPr>
              <p:nvPr/>
            </p:nvSpPr>
            <p:spPr bwMode="auto">
              <a:xfrm>
                <a:off x="1577" y="3559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" name="Rectangle 65"/>
              <p:cNvSpPr>
                <a:spLocks noChangeArrowheads="1"/>
              </p:cNvSpPr>
              <p:nvPr/>
            </p:nvSpPr>
            <p:spPr bwMode="auto">
              <a:xfrm>
                <a:off x="1900" y="3362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52" name="TextBox 815154"/>
            <p:cNvSpPr txBox="1">
              <a:spLocks noChangeArrowheads="1"/>
            </p:cNvSpPr>
            <p:nvPr/>
          </p:nvSpPr>
          <p:spPr bwMode="auto">
            <a:xfrm>
              <a:off x="1585850" y="2135480"/>
              <a:ext cx="11842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SVM</a:t>
              </a:r>
            </a:p>
          </p:txBody>
        </p:sp>
        <p:sp>
          <p:nvSpPr>
            <p:cNvPr id="254" name="TextBox 815154"/>
            <p:cNvSpPr txBox="1">
              <a:spLocks noChangeArrowheads="1"/>
            </p:cNvSpPr>
            <p:nvPr/>
          </p:nvSpPr>
          <p:spPr bwMode="auto">
            <a:xfrm>
              <a:off x="1496900" y="2708564"/>
              <a:ext cx="13510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W. 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WSVM</a:t>
              </a:r>
            </a:p>
          </p:txBody>
        </p:sp>
        <p:sp>
          <p:nvSpPr>
            <p:cNvPr id="255" name="TextBox 815154"/>
            <p:cNvSpPr txBox="1">
              <a:spLocks noChangeArrowheads="1"/>
            </p:cNvSpPr>
            <p:nvPr/>
          </p:nvSpPr>
          <p:spPr bwMode="auto">
            <a:xfrm>
              <a:off x="1488187" y="3287602"/>
              <a:ext cx="1373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Linear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Kernel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SVM</a:t>
              </a:r>
            </a:p>
          </p:txBody>
        </p:sp>
        <p:sp>
          <p:nvSpPr>
            <p:cNvPr id="256" name="TextBox 815154"/>
            <p:cNvSpPr txBox="1">
              <a:spLocks noChangeArrowheads="1"/>
            </p:cNvSpPr>
            <p:nvPr/>
          </p:nvSpPr>
          <p:spPr bwMode="auto">
            <a:xfrm>
              <a:off x="1513856" y="3866842"/>
              <a:ext cx="131783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Naïve </a:t>
              </a: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7" name="TextBox 815154"/>
            <p:cNvSpPr txBox="1">
              <a:spLocks noChangeArrowheads="1"/>
            </p:cNvSpPr>
            <p:nvPr/>
          </p:nvSpPr>
          <p:spPr bwMode="auto">
            <a:xfrm>
              <a:off x="1514900" y="4428254"/>
              <a:ext cx="131572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Multi Naïve 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(MNB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8" name="TextBox 815154"/>
            <p:cNvSpPr txBox="1">
              <a:spLocks noChangeArrowheads="1"/>
            </p:cNvSpPr>
            <p:nvPr/>
          </p:nvSpPr>
          <p:spPr bwMode="auto">
            <a:xfrm>
              <a:off x="4815855" y="47134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Tweet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(Technology Release)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9" name="TextBox 815154"/>
            <p:cNvSpPr txBox="1">
              <a:spLocks noChangeArrowheads="1"/>
            </p:cNvSpPr>
            <p:nvPr/>
          </p:nvSpPr>
          <p:spPr bwMode="auto">
            <a:xfrm>
              <a:off x="1338810" y="140732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Document Level Sentiment Analysis</a:t>
              </a:r>
            </a:p>
          </p:txBody>
        </p:sp>
        <p:sp>
          <p:nvSpPr>
            <p:cNvPr id="260" name="TextBox 815154"/>
            <p:cNvSpPr txBox="1">
              <a:spLocks noChangeArrowheads="1"/>
            </p:cNvSpPr>
            <p:nvPr/>
          </p:nvSpPr>
          <p:spPr bwMode="auto">
            <a:xfrm>
              <a:off x="3051585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Sentence Level Sentiment Analysis</a:t>
              </a:r>
            </a:p>
          </p:txBody>
        </p:sp>
        <p:sp>
          <p:nvSpPr>
            <p:cNvPr id="261" name="TextBox 815154"/>
            <p:cNvSpPr txBox="1">
              <a:spLocks noChangeArrowheads="1"/>
            </p:cNvSpPr>
            <p:nvPr/>
          </p:nvSpPr>
          <p:spPr bwMode="auto">
            <a:xfrm>
              <a:off x="4822376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Aspect Based Sentiment Analysis</a:t>
              </a:r>
            </a:p>
          </p:txBody>
        </p:sp>
        <p:sp>
          <p:nvSpPr>
            <p:cNvPr id="262" name="TextBox 815154"/>
            <p:cNvSpPr txBox="1">
              <a:spLocks noChangeArrowheads="1"/>
            </p:cNvSpPr>
            <p:nvPr/>
          </p:nvSpPr>
          <p:spPr bwMode="auto">
            <a:xfrm>
              <a:off x="6569709" y="1399585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Comparative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Analysis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63" name="TextBox 815154"/>
            <p:cNvSpPr txBox="1">
              <a:spLocks noChangeArrowheads="1"/>
            </p:cNvSpPr>
            <p:nvPr/>
          </p:nvSpPr>
          <p:spPr bwMode="auto">
            <a:xfrm>
              <a:off x="8379635" y="139103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Lexicon Acquisition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79" name="TextBox 815154"/>
            <p:cNvSpPr txBox="1">
              <a:spLocks noChangeArrowheads="1"/>
            </p:cNvSpPr>
            <p:nvPr/>
          </p:nvSpPr>
          <p:spPr bwMode="auto">
            <a:xfrm>
              <a:off x="3326468" y="2112158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Bootstrapping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0" name="TextBox 815154"/>
            <p:cNvSpPr txBox="1">
              <a:spLocks noChangeArrowheads="1"/>
            </p:cNvSpPr>
            <p:nvPr/>
          </p:nvSpPr>
          <p:spPr bwMode="auto">
            <a:xfrm>
              <a:off x="3305271" y="3267704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Minimum Cuts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1" name="TextBox 815154"/>
            <p:cNvSpPr txBox="1">
              <a:spLocks noChangeArrowheads="1"/>
            </p:cNvSpPr>
            <p:nvPr/>
          </p:nvSpPr>
          <p:spPr bwMode="auto">
            <a:xfrm>
              <a:off x="3326468" y="2693803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XYZ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Research Design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9" name="Content Placeholder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89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2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607" r="10153" b="8501"/>
          <a:stretch/>
        </p:blipFill>
        <p:spPr>
          <a:xfrm>
            <a:off x="535700" y="14214"/>
            <a:ext cx="11656300" cy="6843786"/>
          </a:xfrm>
        </p:spPr>
      </p:pic>
    </p:spTree>
    <p:extLst>
      <p:ext uri="{BB962C8B-B14F-4D97-AF65-F5344CB8AC3E}">
        <p14:creationId xmlns:p14="http://schemas.microsoft.com/office/powerpoint/2010/main" val="23541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Supervisor Meetings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1752" t="7746" r="5280" b="7046"/>
          <a:stretch/>
        </p:blipFill>
        <p:spPr>
          <a:xfrm>
            <a:off x="535700" y="0"/>
            <a:ext cx="11656299" cy="68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4" descr="Uhrzeit Kopi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473575"/>
            <a:ext cx="147637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55"/>
          <p:cNvSpPr>
            <a:spLocks noChangeArrowheads="1"/>
          </p:cNvSpPr>
          <p:nvPr/>
        </p:nvSpPr>
        <p:spPr bwMode="gray">
          <a:xfrm>
            <a:off x="481013" y="4887913"/>
            <a:ext cx="8353425" cy="633412"/>
          </a:xfrm>
          <a:prstGeom prst="rightArrow">
            <a:avLst>
              <a:gd name="adj1" fmla="val 55389"/>
              <a:gd name="adj2" fmla="val 61117"/>
            </a:avLst>
          </a:prstGeom>
          <a:gradFill rotWithShape="0">
            <a:gsLst>
              <a:gs pos="0">
                <a:srgbClr val="EEECE1"/>
              </a:gs>
              <a:gs pos="100000">
                <a:srgbClr val="D0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57"/>
          <p:cNvSpPr>
            <a:spLocks noChangeArrowheads="1"/>
          </p:cNvSpPr>
          <p:nvPr/>
        </p:nvSpPr>
        <p:spPr bwMode="gray">
          <a:xfrm>
            <a:off x="36513" y="3387725"/>
            <a:ext cx="1296987" cy="360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kicked off with meeting</a:t>
            </a:r>
          </a:p>
        </p:txBody>
      </p:sp>
      <p:graphicFrame>
        <p:nvGraphicFramePr>
          <p:cNvPr id="29" name="Group 54"/>
          <p:cNvGraphicFramePr>
            <a:graphicFrameLocks noGrp="1"/>
          </p:cNvGraphicFramePr>
          <p:nvPr/>
        </p:nvGraphicFramePr>
        <p:xfrm>
          <a:off x="501650" y="5087938"/>
          <a:ext cx="7788275" cy="274637"/>
        </p:xfrm>
        <a:graphic>
          <a:graphicData uri="http://schemas.openxmlformats.org/drawingml/2006/table">
            <a:tbl>
              <a:tblPr/>
              <a:tblGrid>
                <a:gridCol w="755650"/>
                <a:gridCol w="1065213"/>
                <a:gridCol w="1052512"/>
                <a:gridCol w="1081088"/>
                <a:gridCol w="990600"/>
                <a:gridCol w="990600"/>
                <a:gridCol w="990600"/>
                <a:gridCol w="862012"/>
              </a:tblGrid>
              <a:tr h="2746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July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Aug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Dec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Feb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Mar.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09563" y="2898775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76"/>
          <p:cNvSpPr>
            <a:spLocks noChangeArrowheads="1"/>
          </p:cNvSpPr>
          <p:nvPr/>
        </p:nvSpPr>
        <p:spPr bwMode="gray">
          <a:xfrm>
            <a:off x="2133600" y="3294063"/>
            <a:ext cx="1296988" cy="3810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UAT Completed</a:t>
            </a:r>
          </a:p>
        </p:txBody>
      </p:sp>
      <p:sp>
        <p:nvSpPr>
          <p:cNvPr id="32" name="Rectangle 78"/>
          <p:cNvSpPr>
            <a:spLocks noChangeArrowheads="1"/>
          </p:cNvSpPr>
          <p:nvPr/>
        </p:nvSpPr>
        <p:spPr bwMode="gray">
          <a:xfrm>
            <a:off x="3238500" y="2844800"/>
            <a:ext cx="1296988" cy="2286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Go-live</a:t>
            </a:r>
          </a:p>
        </p:txBody>
      </p:sp>
      <p:sp>
        <p:nvSpPr>
          <p:cNvPr id="33" name="Rectangle 80"/>
          <p:cNvSpPr>
            <a:spLocks noChangeArrowheads="1"/>
          </p:cNvSpPr>
          <p:nvPr/>
        </p:nvSpPr>
        <p:spPr bwMode="gray">
          <a:xfrm>
            <a:off x="4953000" y="4024313"/>
            <a:ext cx="1349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80% completed</a:t>
            </a:r>
          </a:p>
        </p:txBody>
      </p:sp>
      <p:sp>
        <p:nvSpPr>
          <p:cNvPr id="34" name="Rectangle 82"/>
          <p:cNvSpPr>
            <a:spLocks noChangeArrowheads="1"/>
          </p:cNvSpPr>
          <p:nvPr/>
        </p:nvSpPr>
        <p:spPr bwMode="gray">
          <a:xfrm>
            <a:off x="5715000" y="2767013"/>
            <a:ext cx="12969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endParaRPr kumimoji="0" lang="en-GB" altLang="en-US" sz="10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78% completed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84"/>
          <p:cNvSpPr>
            <a:spLocks noChangeArrowheads="1"/>
          </p:cNvSpPr>
          <p:nvPr/>
        </p:nvSpPr>
        <p:spPr bwMode="gray">
          <a:xfrm>
            <a:off x="6438900" y="3943350"/>
            <a:ext cx="1125538" cy="614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40% completed</a:t>
            </a:r>
          </a:p>
        </p:txBody>
      </p:sp>
      <p:sp>
        <p:nvSpPr>
          <p:cNvPr id="36" name="Rectangle 85"/>
          <p:cNvSpPr>
            <a:spLocks noChangeArrowheads="1"/>
          </p:cNvSpPr>
          <p:nvPr/>
        </p:nvSpPr>
        <p:spPr bwMode="gray">
          <a:xfrm>
            <a:off x="7010400" y="2728913"/>
            <a:ext cx="12207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35% completed</a:t>
            </a:r>
          </a:p>
        </p:txBody>
      </p:sp>
      <p:sp>
        <p:nvSpPr>
          <p:cNvPr id="37" name="Rectangle 95"/>
          <p:cNvSpPr>
            <a:spLocks noChangeArrowheads="1"/>
          </p:cNvSpPr>
          <p:nvPr/>
        </p:nvSpPr>
        <p:spPr bwMode="gray">
          <a:xfrm>
            <a:off x="7920038" y="3332163"/>
            <a:ext cx="1030287" cy="26828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closed</a:t>
            </a:r>
            <a:endParaRPr kumimoji="0" lang="en-US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AutoShape 96"/>
          <p:cNvCxnSpPr>
            <a:cxnSpLocks noChangeShapeType="1"/>
          </p:cNvCxnSpPr>
          <p:nvPr/>
        </p:nvCxnSpPr>
        <p:spPr bwMode="gray">
          <a:xfrm rot="16200000">
            <a:off x="7730331" y="4169569"/>
            <a:ext cx="1379538" cy="323850"/>
          </a:xfrm>
          <a:prstGeom prst="bentConnector3">
            <a:avLst>
              <a:gd name="adj1" fmla="val 49944"/>
            </a:avLst>
          </a:prstGeom>
          <a:noFill/>
          <a:ln w="6350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107"/>
          <p:cNvSpPr txBox="1">
            <a:spLocks noChangeArrowheads="1"/>
          </p:cNvSpPr>
          <p:nvPr/>
        </p:nvSpPr>
        <p:spPr bwMode="auto">
          <a:xfrm>
            <a:off x="2471738" y="2755900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107"/>
          <p:cNvSpPr txBox="1">
            <a:spLocks noChangeArrowheads="1"/>
          </p:cNvSpPr>
          <p:nvPr/>
        </p:nvSpPr>
        <p:spPr bwMode="auto">
          <a:xfrm>
            <a:off x="3582988" y="2614613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32"/>
          <p:cNvCxnSpPr>
            <a:cxnSpLocks noChangeShapeType="1"/>
            <a:stCxn id="31" idx="2"/>
          </p:cNvCxnSpPr>
          <p:nvPr/>
        </p:nvCxnSpPr>
        <p:spPr bwMode="auto">
          <a:xfrm rot="16200000" flipH="1">
            <a:off x="2116138" y="4340225"/>
            <a:ext cx="13398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33"/>
          <p:cNvCxnSpPr>
            <a:cxnSpLocks noChangeShapeType="1"/>
          </p:cNvCxnSpPr>
          <p:nvPr/>
        </p:nvCxnSpPr>
        <p:spPr bwMode="auto">
          <a:xfrm rot="16200000" flipH="1">
            <a:off x="96044" y="4379119"/>
            <a:ext cx="13398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34"/>
          <p:cNvCxnSpPr>
            <a:cxnSpLocks noChangeShapeType="1"/>
            <a:stCxn id="40" idx="2"/>
          </p:cNvCxnSpPr>
          <p:nvPr/>
        </p:nvCxnSpPr>
        <p:spPr bwMode="auto">
          <a:xfrm rot="5400000">
            <a:off x="2828926" y="416877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36"/>
          <p:cNvCxnSpPr>
            <a:cxnSpLocks noChangeShapeType="1"/>
          </p:cNvCxnSpPr>
          <p:nvPr/>
        </p:nvCxnSpPr>
        <p:spPr bwMode="auto">
          <a:xfrm rot="16200000" flipH="1">
            <a:off x="5364957" y="4785519"/>
            <a:ext cx="539750" cy="7937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40"/>
          <p:cNvCxnSpPr>
            <a:cxnSpLocks noChangeShapeType="1"/>
          </p:cNvCxnSpPr>
          <p:nvPr/>
        </p:nvCxnSpPr>
        <p:spPr bwMode="auto">
          <a:xfrm rot="5400000">
            <a:off x="5373688" y="41751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Connector 41"/>
          <p:cNvCxnSpPr>
            <a:cxnSpLocks noChangeShapeType="1"/>
          </p:cNvCxnSpPr>
          <p:nvPr/>
        </p:nvCxnSpPr>
        <p:spPr bwMode="auto">
          <a:xfrm rot="5400000">
            <a:off x="6430963" y="41370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2"/>
          <p:cNvCxnSpPr>
            <a:cxnSpLocks noChangeShapeType="1"/>
          </p:cNvCxnSpPr>
          <p:nvPr/>
        </p:nvCxnSpPr>
        <p:spPr bwMode="auto">
          <a:xfrm rot="16200000" flipH="1">
            <a:off x="6592094" y="4747419"/>
            <a:ext cx="5397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762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68022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10530" y="5502861"/>
            <a:ext cx="177093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Thanks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68154" y="2005784"/>
            <a:ext cx="3255687" cy="3143732"/>
            <a:chOff x="3725778" y="1755438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725778" y="1755438"/>
              <a:ext cx="4740442" cy="461669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84" y="3304859"/>
              <a:ext cx="1155033" cy="1517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168" y="368966"/>
            <a:ext cx="10603832" cy="14117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Text mining of social media feeds to perform sentiment analysis for technology release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647545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Supervisor: Peter Carew</a:t>
            </a:r>
          </a:p>
          <a:p>
            <a:r>
              <a:rPr lang="en-US" sz="1600" dirty="0" smtClean="0"/>
              <a:t>Lecturer in Computing,  </a:t>
            </a:r>
          </a:p>
          <a:p>
            <a:r>
              <a:rPr lang="en-US" sz="1600" dirty="0" smtClean="0"/>
              <a:t>Waterford Institute of Technology, Waterford, Co. Waterford </a:t>
            </a:r>
          </a:p>
          <a:p>
            <a:r>
              <a:rPr lang="en-US" sz="1600" dirty="0" smtClean="0"/>
              <a:t>Ireland (Tel: 353-051-302628; e-mail: pcarew@wit.ie)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5663587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Author: Ali Akbar Jilani</a:t>
            </a:r>
            <a:br>
              <a:rPr lang="en-US" sz="1600" dirty="0" smtClean="0"/>
            </a:br>
            <a:r>
              <a:rPr lang="en-US" sz="1600" dirty="0" smtClean="0"/>
              <a:t>Student, Department of Science and Computing,  </a:t>
            </a:r>
          </a:p>
          <a:p>
            <a:pPr algn="r"/>
            <a:r>
              <a:rPr lang="en-US" sz="1600" dirty="0" smtClean="0"/>
              <a:t>Waterford Institute of Technology, Waterford, Co. Waterford </a:t>
            </a:r>
          </a:p>
          <a:p>
            <a:pPr algn="r"/>
            <a:r>
              <a:rPr lang="en-US" sz="1600" dirty="0" smtClean="0"/>
              <a:t>Ireland (Tel: 353-085-212-6940; e-mail: 20078735@mail.wit.ie)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315563"/>
            <a:ext cx="1395914" cy="183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66147" y="1780671"/>
            <a:ext cx="4740442" cy="4616694"/>
            <a:chOff x="3866147" y="1780671"/>
            <a:chExt cx="4740442" cy="4616694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5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tangle 8746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4811" y="5207871"/>
            <a:ext cx="441883" cy="46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3" descr="j04316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58881" y="4551081"/>
            <a:ext cx="415794" cy="43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Rectangle 8746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28453" y="3437010"/>
            <a:ext cx="394597" cy="4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ectangle 8746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24949" y="2648948"/>
            <a:ext cx="427208" cy="50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Rectangle 874621"/>
          <p:cNvPicPr>
            <a:picLocks noChangeAspect="1" noChangeArrowheads="1"/>
          </p:cNvPicPr>
          <p:nvPr/>
        </p:nvPicPr>
        <p:blipFill>
          <a:blip r:embed="rId6"/>
          <a:srcRect t="19511" r="6911" b="6911"/>
          <a:stretch>
            <a:fillRect/>
          </a:stretch>
        </p:blipFill>
        <p:spPr bwMode="auto">
          <a:xfrm>
            <a:off x="11549651" y="1936179"/>
            <a:ext cx="373399" cy="30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0" descr="Black-Hea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524949" y="41330"/>
            <a:ext cx="541348" cy="7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4" descr="j043164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491556" y="870906"/>
            <a:ext cx="593526" cy="6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7" descr="j04316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874044" y="38547"/>
            <a:ext cx="684837" cy="71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2" descr="Green-Shir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38670" y="870906"/>
            <a:ext cx="531564" cy="72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9" descr="Yellow-Shir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355949" y="900581"/>
            <a:ext cx="523411" cy="7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7" descr="Blue-Hea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279549" y="112995"/>
            <a:ext cx="538086" cy="74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8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 bwMode="auto">
          <a:xfrm>
            <a:off x="2184793" y="337169"/>
            <a:ext cx="80454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Content in Action</a:t>
            </a:r>
            <a:endParaRPr lang="en-US" dirty="0" smtClean="0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0" name="Footer Placeholder 15"/>
          <p:cNvSpPr txBox="1">
            <a:spLocks/>
          </p:cNvSpPr>
          <p:nvPr/>
        </p:nvSpPr>
        <p:spPr bwMode="auto">
          <a:xfrm>
            <a:off x="1857829" y="6333218"/>
            <a:ext cx="58943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Copyright © 2010 Open Text Corporation. All rights reserved.</a:t>
            </a:r>
            <a:endParaRPr lang="en-US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1" name="Slide Number Placeholder 9"/>
          <p:cNvSpPr txBox="1">
            <a:spLocks/>
          </p:cNvSpPr>
          <p:nvPr/>
        </p:nvSpPr>
        <p:spPr bwMode="auto">
          <a:xfrm>
            <a:off x="8542792" y="6333218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5AA4729F-90A7-42B6-8BBA-988CEB7F12FF}" type="slidenum">
              <a:rPr lang="en-US" smtClean="0">
                <a:latin typeface="Arial" charset="0"/>
                <a:ea typeface="ＭＳ Ｐゴシック"/>
                <a:cs typeface="Arial" charset="0"/>
              </a:rPr>
              <a:pPr/>
              <a:t>21</a:t>
            </a:fld>
            <a:endParaRPr lang="en-US" smtClean="0">
              <a:latin typeface="Arial" charset="0"/>
              <a:ea typeface="ＭＳ Ｐゴシック"/>
              <a:cs typeface="Arial" charset="0"/>
            </a:endParaRPr>
          </a:p>
        </p:txBody>
      </p:sp>
      <p:grpSp>
        <p:nvGrpSpPr>
          <p:cNvPr id="32" name="Group 2"/>
          <p:cNvGrpSpPr>
            <a:grpSpLocks/>
          </p:cNvGrpSpPr>
          <p:nvPr/>
        </p:nvGrpSpPr>
        <p:grpSpPr bwMode="auto">
          <a:xfrm rot="10800000">
            <a:off x="4448629" y="902381"/>
            <a:ext cx="1182688" cy="1060450"/>
            <a:chOff x="4126" y="951"/>
            <a:chExt cx="745" cy="668"/>
          </a:xfrm>
        </p:grpSpPr>
        <p:sp>
          <p:nvSpPr>
            <p:cNvPr id="33" name="Line 3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34" name="Line 4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pic>
        <p:nvPicPr>
          <p:cNvPr id="35" name="Picture 6" descr="Peo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529" y="696006"/>
            <a:ext cx="2570163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 descr="Pro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5391" y="2940731"/>
            <a:ext cx="10048876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 descr="cont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2154" y="4293281"/>
            <a:ext cx="641985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9" descr="shared-doc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8729" y="1354818"/>
            <a:ext cx="8001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2078492" y="1610406"/>
            <a:ext cx="1136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People</a:t>
            </a: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2035629" y="3301093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Process</a:t>
            </a: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2032454" y="5121956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Content</a:t>
            </a:r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6296479" y="2672443"/>
            <a:ext cx="0" cy="2890838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6985454" y="4037693"/>
            <a:ext cx="0" cy="1682750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grpSp>
        <p:nvGrpSpPr>
          <p:cNvPr id="44" name="Group 15"/>
          <p:cNvGrpSpPr>
            <a:grpSpLocks/>
          </p:cNvGrpSpPr>
          <p:nvPr/>
        </p:nvGrpSpPr>
        <p:grpSpPr bwMode="auto">
          <a:xfrm>
            <a:off x="6991804" y="1969181"/>
            <a:ext cx="1182688" cy="1060450"/>
            <a:chOff x="4126" y="951"/>
            <a:chExt cx="745" cy="668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47" name="Group 18"/>
          <p:cNvGrpSpPr>
            <a:grpSpLocks/>
          </p:cNvGrpSpPr>
          <p:nvPr/>
        </p:nvGrpSpPr>
        <p:grpSpPr bwMode="auto">
          <a:xfrm rot="-2002567">
            <a:off x="4077154" y="3886881"/>
            <a:ext cx="1477963" cy="1049337"/>
            <a:chOff x="4126" y="951"/>
            <a:chExt cx="745" cy="668"/>
          </a:xfrm>
        </p:grpSpPr>
        <p:sp>
          <p:nvSpPr>
            <p:cNvPr id="48" name="Line 19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50" name="Group 21"/>
          <p:cNvGrpSpPr>
            <a:grpSpLocks/>
          </p:cNvGrpSpPr>
          <p:nvPr/>
        </p:nvGrpSpPr>
        <p:grpSpPr bwMode="auto">
          <a:xfrm rot="2002567" flipH="1">
            <a:off x="7745867" y="3959906"/>
            <a:ext cx="1477962" cy="1049337"/>
            <a:chOff x="4126" y="951"/>
            <a:chExt cx="745" cy="668"/>
          </a:xfrm>
        </p:grpSpPr>
        <p:sp>
          <p:nvSpPr>
            <p:cNvPr id="51" name="Line 22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37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536700" y="843417"/>
            <a:ext cx="2076450" cy="3841750"/>
            <a:chOff x="136" y="705"/>
            <a:chExt cx="1308" cy="2420"/>
          </a:xfrm>
        </p:grpSpPr>
        <p:pic>
          <p:nvPicPr>
            <p:cNvPr id="5" name="Picture 5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6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781" y="1444"/>
              <a:ext cx="0" cy="1315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644" y="1660"/>
              <a:ext cx="131" cy="1092"/>
              <a:chOff x="644" y="1660"/>
              <a:chExt cx="131" cy="1092"/>
            </a:xfrm>
          </p:grpSpPr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64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>
                <a:off x="64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64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784" y="1660"/>
              <a:ext cx="131" cy="1092"/>
              <a:chOff x="784" y="1660"/>
              <a:chExt cx="131" cy="1092"/>
            </a:xfrm>
          </p:grpSpPr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78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78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78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480" y="983"/>
              <a:ext cx="612" cy="478"/>
              <a:chOff x="480" y="983"/>
              <a:chExt cx="612" cy="478"/>
            </a:xfrm>
          </p:grpSpPr>
          <p:pic>
            <p:nvPicPr>
              <p:cNvPr id="31" name="Picture 16" descr="icon-user_created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65" y="983"/>
                <a:ext cx="450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480" y="1307"/>
                <a:ext cx="61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User Created</a:t>
                </a:r>
              </a:p>
            </p:txBody>
          </p:sp>
        </p:grp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201" y="1505"/>
              <a:ext cx="456" cy="474"/>
              <a:chOff x="201" y="1505"/>
              <a:chExt cx="456" cy="474"/>
            </a:xfrm>
          </p:grpSpPr>
          <p:pic>
            <p:nvPicPr>
              <p:cNvPr id="29" name="Picture 19" descr="icon-paper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01" y="1505"/>
                <a:ext cx="45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70" y="1825"/>
                <a:ext cx="33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Paper</a:t>
                </a:r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9" y="2070"/>
              <a:ext cx="490" cy="464"/>
              <a:chOff x="179" y="2070"/>
              <a:chExt cx="490" cy="464"/>
            </a:xfrm>
          </p:grpSpPr>
          <p:pic>
            <p:nvPicPr>
              <p:cNvPr id="27" name="Picture 22" descr="icon-graphic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79" y="2070"/>
                <a:ext cx="48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208" y="2380"/>
                <a:ext cx="46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Graphics</a:t>
                </a: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217" y="2615"/>
              <a:ext cx="444" cy="462"/>
              <a:chOff x="217" y="2615"/>
              <a:chExt cx="444" cy="462"/>
            </a:xfrm>
          </p:grpSpPr>
          <p:pic>
            <p:nvPicPr>
              <p:cNvPr id="25" name="Picture 25" descr="icon-audio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17" y="2615"/>
                <a:ext cx="44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>
                <a:off x="269" y="2923"/>
                <a:ext cx="34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Audio</a:t>
                </a:r>
              </a:p>
            </p:txBody>
          </p:sp>
        </p:grp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927" y="1516"/>
              <a:ext cx="420" cy="463"/>
              <a:chOff x="927" y="1516"/>
              <a:chExt cx="420" cy="463"/>
            </a:xfrm>
          </p:grpSpPr>
          <p:pic>
            <p:nvPicPr>
              <p:cNvPr id="23" name="Picture 28" descr="icon-email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927" y="1516"/>
                <a:ext cx="420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29"/>
              <p:cNvSpPr txBox="1">
                <a:spLocks noChangeArrowheads="1"/>
              </p:cNvSpPr>
              <p:nvPr/>
            </p:nvSpPr>
            <p:spPr bwMode="auto">
              <a:xfrm>
                <a:off x="93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898" y="2063"/>
              <a:ext cx="462" cy="471"/>
              <a:chOff x="898" y="2063"/>
              <a:chExt cx="462" cy="471"/>
            </a:xfrm>
          </p:grpSpPr>
          <p:pic>
            <p:nvPicPr>
              <p:cNvPr id="21" name="Picture 31" descr="icon-reports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904" y="206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Text Box 32"/>
              <p:cNvSpPr txBox="1">
                <a:spLocks noChangeArrowheads="1"/>
              </p:cNvSpPr>
              <p:nvPr/>
            </p:nvSpPr>
            <p:spPr bwMode="auto">
              <a:xfrm>
                <a:off x="898" y="2380"/>
                <a:ext cx="41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Reports</a:t>
                </a:r>
              </a:p>
            </p:txBody>
          </p: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817" y="2601"/>
              <a:ext cx="510" cy="476"/>
              <a:chOff x="817" y="2601"/>
              <a:chExt cx="510" cy="476"/>
            </a:xfrm>
          </p:grpSpPr>
          <p:pic>
            <p:nvPicPr>
              <p:cNvPr id="19" name="Picture 34" descr="icon-video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817" y="2601"/>
                <a:ext cx="510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 Box 35"/>
              <p:cNvSpPr txBox="1">
                <a:spLocks noChangeArrowheads="1"/>
              </p:cNvSpPr>
              <p:nvPr/>
            </p:nvSpPr>
            <p:spPr bwMode="auto">
              <a:xfrm>
                <a:off x="943" y="2923"/>
                <a:ext cx="33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Video</a:t>
                </a:r>
              </a:p>
            </p:txBody>
          </p: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136" y="705"/>
              <a:ext cx="1308" cy="240"/>
              <a:chOff x="136" y="705"/>
              <a:chExt cx="1308" cy="240"/>
            </a:xfrm>
          </p:grpSpPr>
          <p:pic>
            <p:nvPicPr>
              <p:cNvPr id="17" name="Picture 37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6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 Box 38"/>
              <p:cNvSpPr txBox="1">
                <a:spLocks noChangeArrowheads="1"/>
              </p:cNvSpPr>
              <p:nvPr/>
            </p:nvSpPr>
            <p:spPr bwMode="auto">
              <a:xfrm>
                <a:off x="344" y="727"/>
                <a:ext cx="865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Document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 Level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3392488" y="843417"/>
            <a:ext cx="2433637" cy="3841750"/>
            <a:chOff x="1305" y="705"/>
            <a:chExt cx="1533" cy="2420"/>
          </a:xfrm>
        </p:grpSpPr>
        <p:pic>
          <p:nvPicPr>
            <p:cNvPr id="40" name="Picture 40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41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305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2" name="Group 42"/>
            <p:cNvGrpSpPr>
              <a:grpSpLocks/>
            </p:cNvGrpSpPr>
            <p:nvPr/>
          </p:nvGrpSpPr>
          <p:grpSpPr bwMode="auto">
            <a:xfrm>
              <a:off x="1812" y="1464"/>
              <a:ext cx="131" cy="1103"/>
              <a:chOff x="1812" y="1464"/>
              <a:chExt cx="131" cy="1103"/>
            </a:xfrm>
          </p:grpSpPr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 rot="10800000" flipV="1">
                <a:off x="1813" y="1464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1812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43" name="Group 45"/>
            <p:cNvGrpSpPr>
              <a:grpSpLocks/>
            </p:cNvGrpSpPr>
            <p:nvPr/>
          </p:nvGrpSpPr>
          <p:grpSpPr bwMode="auto">
            <a:xfrm>
              <a:off x="2380" y="1456"/>
              <a:ext cx="133" cy="1103"/>
              <a:chOff x="2380" y="1456"/>
              <a:chExt cx="133" cy="1103"/>
            </a:xfrm>
          </p:grpSpPr>
          <p:sp>
            <p:nvSpPr>
              <p:cNvPr id="64" name="Line 46"/>
              <p:cNvSpPr>
                <a:spLocks noChangeShapeType="1"/>
              </p:cNvSpPr>
              <p:nvPr/>
            </p:nvSpPr>
            <p:spPr bwMode="auto">
              <a:xfrm flipV="1">
                <a:off x="2513" y="1456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Line 47"/>
              <p:cNvSpPr>
                <a:spLocks noChangeShapeType="1"/>
              </p:cNvSpPr>
              <p:nvPr/>
            </p:nvSpPr>
            <p:spPr bwMode="auto">
              <a:xfrm>
                <a:off x="2380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44" name="Line 48"/>
            <p:cNvSpPr>
              <a:spLocks noChangeShapeType="1"/>
            </p:cNvSpPr>
            <p:nvPr/>
          </p:nvSpPr>
          <p:spPr bwMode="auto">
            <a:xfrm>
              <a:off x="2000" y="1172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5" name="Line 49"/>
            <p:cNvSpPr>
              <a:spLocks noChangeShapeType="1"/>
            </p:cNvSpPr>
            <p:nvPr/>
          </p:nvSpPr>
          <p:spPr bwMode="auto">
            <a:xfrm>
              <a:off x="2000" y="2780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46" name="Group 50"/>
            <p:cNvGrpSpPr>
              <a:grpSpLocks/>
            </p:cNvGrpSpPr>
            <p:nvPr/>
          </p:nvGrpSpPr>
          <p:grpSpPr bwMode="auto">
            <a:xfrm>
              <a:off x="1617" y="981"/>
              <a:ext cx="413" cy="480"/>
              <a:chOff x="1617" y="981"/>
              <a:chExt cx="413" cy="480"/>
            </a:xfrm>
          </p:grpSpPr>
          <p:pic>
            <p:nvPicPr>
              <p:cNvPr id="62" name="Picture 51" descr="icon-review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17" y="981"/>
                <a:ext cx="396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Text Box 52"/>
              <p:cNvSpPr txBox="1">
                <a:spLocks noChangeArrowheads="1"/>
              </p:cNvSpPr>
              <p:nvPr/>
            </p:nvSpPr>
            <p:spPr bwMode="auto">
              <a:xfrm>
                <a:off x="1640" y="1307"/>
                <a:ext cx="39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Review</a:t>
                </a:r>
              </a:p>
            </p:txBody>
          </p:sp>
        </p:grpSp>
        <p:grpSp>
          <p:nvGrpSpPr>
            <p:cNvPr id="47" name="Group 53"/>
            <p:cNvGrpSpPr>
              <a:grpSpLocks/>
            </p:cNvGrpSpPr>
            <p:nvPr/>
          </p:nvGrpSpPr>
          <p:grpSpPr bwMode="auto">
            <a:xfrm>
              <a:off x="2289" y="984"/>
              <a:ext cx="440" cy="477"/>
              <a:chOff x="2289" y="984"/>
              <a:chExt cx="440" cy="477"/>
            </a:xfrm>
          </p:grpSpPr>
          <p:pic>
            <p:nvPicPr>
              <p:cNvPr id="60" name="Picture 54" descr="icon-approve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296" y="98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Text Box 55"/>
              <p:cNvSpPr txBox="1">
                <a:spLocks noChangeArrowheads="1"/>
              </p:cNvSpPr>
              <p:nvPr/>
            </p:nvSpPr>
            <p:spPr bwMode="auto">
              <a:xfrm>
                <a:off x="2289" y="1307"/>
                <a:ext cx="44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Approve</a:t>
                </a:r>
              </a:p>
            </p:txBody>
          </p:sp>
        </p:grpSp>
        <p:grpSp>
          <p:nvGrpSpPr>
            <p:cNvPr id="48" name="Group 56"/>
            <p:cNvGrpSpPr>
              <a:grpSpLocks/>
            </p:cNvGrpSpPr>
            <p:nvPr/>
          </p:nvGrpSpPr>
          <p:grpSpPr bwMode="auto">
            <a:xfrm>
              <a:off x="1877" y="1778"/>
              <a:ext cx="555" cy="527"/>
              <a:chOff x="1877" y="1778"/>
              <a:chExt cx="555" cy="527"/>
            </a:xfrm>
          </p:grpSpPr>
          <p:pic>
            <p:nvPicPr>
              <p:cNvPr id="58" name="Picture 57" descr="icon-collaborate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958" y="1778"/>
                <a:ext cx="414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 Box 58"/>
              <p:cNvSpPr txBox="1">
                <a:spLocks noChangeArrowheads="1"/>
              </p:cNvSpPr>
              <p:nvPr/>
            </p:nvSpPr>
            <p:spPr bwMode="auto">
              <a:xfrm>
                <a:off x="1877" y="2151"/>
                <a:ext cx="55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Collaborate</a:t>
                </a:r>
              </a:p>
            </p:txBody>
          </p:sp>
        </p:grpSp>
        <p:grpSp>
          <p:nvGrpSpPr>
            <p:cNvPr id="49" name="Group 59"/>
            <p:cNvGrpSpPr>
              <a:grpSpLocks/>
            </p:cNvGrpSpPr>
            <p:nvPr/>
          </p:nvGrpSpPr>
          <p:grpSpPr bwMode="auto">
            <a:xfrm>
              <a:off x="1626" y="2594"/>
              <a:ext cx="378" cy="477"/>
              <a:chOff x="1626" y="2594"/>
              <a:chExt cx="378" cy="477"/>
            </a:xfrm>
          </p:grpSpPr>
          <p:pic>
            <p:nvPicPr>
              <p:cNvPr id="56" name="Picture 60" descr="icon-edit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626" y="259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Text Box 61"/>
              <p:cNvSpPr txBox="1">
                <a:spLocks noChangeArrowheads="1"/>
              </p:cNvSpPr>
              <p:nvPr/>
            </p:nvSpPr>
            <p:spPr bwMode="auto">
              <a:xfrm>
                <a:off x="1703" y="2917"/>
                <a:ext cx="26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Edit</a:t>
                </a:r>
              </a:p>
            </p:txBody>
          </p:sp>
        </p:grpSp>
        <p:grpSp>
          <p:nvGrpSpPr>
            <p:cNvPr id="50" name="Group 62"/>
            <p:cNvGrpSpPr>
              <a:grpSpLocks/>
            </p:cNvGrpSpPr>
            <p:nvPr/>
          </p:nvGrpSpPr>
          <p:grpSpPr bwMode="auto">
            <a:xfrm>
              <a:off x="2291" y="2601"/>
              <a:ext cx="424" cy="470"/>
              <a:chOff x="2291" y="2601"/>
              <a:chExt cx="424" cy="470"/>
            </a:xfrm>
          </p:grpSpPr>
          <p:pic>
            <p:nvPicPr>
              <p:cNvPr id="54" name="Picture 63" descr="icon-versio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2291" y="260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Text Box 64"/>
              <p:cNvSpPr txBox="1">
                <a:spLocks noChangeArrowheads="1"/>
              </p:cNvSpPr>
              <p:nvPr/>
            </p:nvSpPr>
            <p:spPr bwMode="auto">
              <a:xfrm>
                <a:off x="2307" y="2917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Version</a:t>
                </a:r>
              </a:p>
            </p:txBody>
          </p:sp>
        </p:grpSp>
        <p:grpSp>
          <p:nvGrpSpPr>
            <p:cNvPr id="51" name="Group 65"/>
            <p:cNvGrpSpPr>
              <a:grpSpLocks/>
            </p:cNvGrpSpPr>
            <p:nvPr/>
          </p:nvGrpSpPr>
          <p:grpSpPr bwMode="auto">
            <a:xfrm>
              <a:off x="1530" y="705"/>
              <a:ext cx="1308" cy="240"/>
              <a:chOff x="1530" y="705"/>
              <a:chExt cx="1308" cy="240"/>
            </a:xfrm>
          </p:grpSpPr>
          <p:pic>
            <p:nvPicPr>
              <p:cNvPr id="52" name="Picture 66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3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Text Box 67"/>
              <p:cNvSpPr txBox="1">
                <a:spLocks noChangeArrowheads="1"/>
              </p:cNvSpPr>
              <p:nvPr/>
            </p:nvSpPr>
            <p:spPr bwMode="auto">
              <a:xfrm>
                <a:off x="1634" y="725"/>
                <a:ext cx="1066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Sentence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 Level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5607050" y="843417"/>
            <a:ext cx="2433638" cy="3841750"/>
            <a:chOff x="2700" y="705"/>
            <a:chExt cx="1533" cy="2420"/>
          </a:xfrm>
        </p:grpSpPr>
        <p:pic>
          <p:nvPicPr>
            <p:cNvPr id="69" name="Picture 69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5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70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3464" y="1992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2" name="Group 72"/>
            <p:cNvGrpSpPr>
              <a:grpSpLocks/>
            </p:cNvGrpSpPr>
            <p:nvPr/>
          </p:nvGrpSpPr>
          <p:grpSpPr bwMode="auto">
            <a:xfrm>
              <a:off x="3604" y="1148"/>
              <a:ext cx="111" cy="1616"/>
              <a:chOff x="3604" y="1148"/>
              <a:chExt cx="111" cy="1616"/>
            </a:xfrm>
          </p:grpSpPr>
          <p:sp>
            <p:nvSpPr>
              <p:cNvPr id="94" name="Line 73"/>
              <p:cNvSpPr>
                <a:spLocks noChangeShapeType="1"/>
              </p:cNvSpPr>
              <p:nvPr/>
            </p:nvSpPr>
            <p:spPr bwMode="auto">
              <a:xfrm>
                <a:off x="3604" y="1148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5" name="Line 74"/>
              <p:cNvSpPr>
                <a:spLocks noChangeShapeType="1"/>
              </p:cNvSpPr>
              <p:nvPr/>
            </p:nvSpPr>
            <p:spPr bwMode="auto">
              <a:xfrm>
                <a:off x="3604" y="2764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6" name="Line 75"/>
              <p:cNvSpPr>
                <a:spLocks noChangeShapeType="1"/>
              </p:cNvSpPr>
              <p:nvPr/>
            </p:nvSpPr>
            <p:spPr bwMode="auto">
              <a:xfrm flipV="1">
                <a:off x="3604" y="1148"/>
                <a:ext cx="0" cy="1616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73" name="Group 76"/>
            <p:cNvGrpSpPr>
              <a:grpSpLocks/>
            </p:cNvGrpSpPr>
            <p:nvPr/>
          </p:nvGrpSpPr>
          <p:grpSpPr bwMode="auto">
            <a:xfrm>
              <a:off x="3000" y="973"/>
              <a:ext cx="495" cy="488"/>
              <a:chOff x="3000" y="973"/>
              <a:chExt cx="495" cy="488"/>
            </a:xfrm>
          </p:grpSpPr>
          <p:pic>
            <p:nvPicPr>
              <p:cNvPr id="92" name="Picture 77" descr="icon-integrate_SAP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3000" y="97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Text Box 78"/>
              <p:cNvSpPr txBox="1">
                <a:spLocks noChangeArrowheads="1"/>
              </p:cNvSpPr>
              <p:nvPr/>
            </p:nvSpPr>
            <p:spPr bwMode="auto">
              <a:xfrm>
                <a:off x="3042" y="1307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4" name="Group 79"/>
            <p:cNvGrpSpPr>
              <a:grpSpLocks/>
            </p:cNvGrpSpPr>
            <p:nvPr/>
          </p:nvGrpSpPr>
          <p:grpSpPr bwMode="auto">
            <a:xfrm>
              <a:off x="2988" y="1791"/>
              <a:ext cx="507" cy="514"/>
              <a:chOff x="2988" y="1791"/>
              <a:chExt cx="507" cy="514"/>
            </a:xfrm>
          </p:grpSpPr>
          <p:pic>
            <p:nvPicPr>
              <p:cNvPr id="90" name="Picture 80" descr="icon-integrate_oracle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2988" y="1791"/>
                <a:ext cx="468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1" name="Text Box 81"/>
              <p:cNvSpPr txBox="1">
                <a:spLocks noChangeArrowheads="1"/>
              </p:cNvSpPr>
              <p:nvPr/>
            </p:nvSpPr>
            <p:spPr bwMode="auto">
              <a:xfrm>
                <a:off x="3042" y="2151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5" name="Group 82"/>
            <p:cNvGrpSpPr>
              <a:grpSpLocks/>
            </p:cNvGrpSpPr>
            <p:nvPr/>
          </p:nvGrpSpPr>
          <p:grpSpPr bwMode="auto">
            <a:xfrm>
              <a:off x="2994" y="2591"/>
              <a:ext cx="501" cy="477"/>
              <a:chOff x="2994" y="2591"/>
              <a:chExt cx="501" cy="477"/>
            </a:xfrm>
          </p:grpSpPr>
          <p:pic>
            <p:nvPicPr>
              <p:cNvPr id="88" name="Picture 83" descr="icon-integrate_microsoft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2994" y="2591"/>
                <a:ext cx="46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9" name="Text Box 84"/>
              <p:cNvSpPr txBox="1">
                <a:spLocks noChangeArrowheads="1"/>
              </p:cNvSpPr>
              <p:nvPr/>
            </p:nvSpPr>
            <p:spPr bwMode="auto">
              <a:xfrm>
                <a:off x="3042" y="2914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6" name="Group 85"/>
            <p:cNvGrpSpPr>
              <a:grpSpLocks/>
            </p:cNvGrpSpPr>
            <p:nvPr/>
          </p:nvGrpSpPr>
          <p:grpSpPr bwMode="auto">
            <a:xfrm>
              <a:off x="3706" y="926"/>
              <a:ext cx="430" cy="535"/>
              <a:chOff x="3706" y="926"/>
              <a:chExt cx="430" cy="535"/>
            </a:xfrm>
          </p:grpSpPr>
          <p:pic>
            <p:nvPicPr>
              <p:cNvPr id="86" name="Picture 86" descr="icon-localize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3728" y="926"/>
                <a:ext cx="384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7" name="Text Box 87"/>
              <p:cNvSpPr txBox="1">
                <a:spLocks noChangeArrowheads="1"/>
              </p:cNvSpPr>
              <p:nvPr/>
            </p:nvSpPr>
            <p:spPr bwMode="auto">
              <a:xfrm>
                <a:off x="3706" y="1307"/>
                <a:ext cx="43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Localize</a:t>
                </a:r>
              </a:p>
            </p:txBody>
          </p:sp>
        </p:grpSp>
        <p:grpSp>
          <p:nvGrpSpPr>
            <p:cNvPr id="77" name="Group 88"/>
            <p:cNvGrpSpPr>
              <a:grpSpLocks/>
            </p:cNvGrpSpPr>
            <p:nvPr/>
          </p:nvGrpSpPr>
          <p:grpSpPr bwMode="auto">
            <a:xfrm>
              <a:off x="3712" y="1795"/>
              <a:ext cx="417" cy="510"/>
              <a:chOff x="3712" y="1795"/>
              <a:chExt cx="417" cy="510"/>
            </a:xfrm>
          </p:grpSpPr>
          <p:pic>
            <p:nvPicPr>
              <p:cNvPr id="84" name="Picture 89" descr="icon-analyze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755" y="1795"/>
                <a:ext cx="34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5" name="Text Box 90"/>
              <p:cNvSpPr txBox="1">
                <a:spLocks noChangeArrowheads="1"/>
              </p:cNvSpPr>
              <p:nvPr/>
            </p:nvSpPr>
            <p:spPr bwMode="auto">
              <a:xfrm>
                <a:off x="3712" y="2151"/>
                <a:ext cx="41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Analyze</a:t>
                </a:r>
              </a:p>
            </p:txBody>
          </p:sp>
        </p:grpSp>
        <p:grpSp>
          <p:nvGrpSpPr>
            <p:cNvPr id="78" name="Group 91"/>
            <p:cNvGrpSpPr>
              <a:grpSpLocks/>
            </p:cNvGrpSpPr>
            <p:nvPr/>
          </p:nvGrpSpPr>
          <p:grpSpPr bwMode="auto">
            <a:xfrm>
              <a:off x="3699" y="2591"/>
              <a:ext cx="444" cy="477"/>
              <a:chOff x="3699" y="2591"/>
              <a:chExt cx="444" cy="477"/>
            </a:xfrm>
          </p:grpSpPr>
          <p:pic>
            <p:nvPicPr>
              <p:cNvPr id="82" name="Picture 92" descr="icon-innovate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3714" y="259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3" name="Text Box 93"/>
              <p:cNvSpPr txBox="1">
                <a:spLocks noChangeArrowheads="1"/>
              </p:cNvSpPr>
              <p:nvPr/>
            </p:nvSpPr>
            <p:spPr bwMode="auto">
              <a:xfrm>
                <a:off x="3699" y="2914"/>
                <a:ext cx="444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Innovate</a:t>
                </a:r>
              </a:p>
            </p:txBody>
          </p:sp>
        </p:grpSp>
        <p:grpSp>
          <p:nvGrpSpPr>
            <p:cNvPr id="79" name="Group 94"/>
            <p:cNvGrpSpPr>
              <a:grpSpLocks/>
            </p:cNvGrpSpPr>
            <p:nvPr/>
          </p:nvGrpSpPr>
          <p:grpSpPr bwMode="auto">
            <a:xfrm>
              <a:off x="2925" y="705"/>
              <a:ext cx="1308" cy="240"/>
              <a:chOff x="2925" y="705"/>
              <a:chExt cx="1308" cy="240"/>
            </a:xfrm>
          </p:grpSpPr>
          <p:pic>
            <p:nvPicPr>
              <p:cNvPr id="80" name="Picture 95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925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Text Box 96"/>
              <p:cNvSpPr txBox="1">
                <a:spLocks noChangeArrowheads="1"/>
              </p:cNvSpPr>
              <p:nvPr/>
            </p:nvSpPr>
            <p:spPr bwMode="auto">
              <a:xfrm>
                <a:off x="3182" y="727"/>
                <a:ext cx="756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Aspect Based</a:t>
                </a:r>
              </a:p>
            </p:txBody>
          </p:sp>
        </p:grpSp>
      </p:grpSp>
      <p:grpSp>
        <p:nvGrpSpPr>
          <p:cNvPr id="97" name="Group 97"/>
          <p:cNvGrpSpPr>
            <a:grpSpLocks/>
          </p:cNvGrpSpPr>
          <p:nvPr/>
        </p:nvGrpSpPr>
        <p:grpSpPr bwMode="auto">
          <a:xfrm>
            <a:off x="7829550" y="843417"/>
            <a:ext cx="2425700" cy="3841750"/>
            <a:chOff x="4100" y="705"/>
            <a:chExt cx="1528" cy="2420"/>
          </a:xfrm>
        </p:grpSpPr>
        <p:pic>
          <p:nvPicPr>
            <p:cNvPr id="98" name="Picture 98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2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99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Line 100"/>
            <p:cNvSpPr>
              <a:spLocks noChangeShapeType="1"/>
            </p:cNvSpPr>
            <p:nvPr/>
          </p:nvSpPr>
          <p:spPr bwMode="auto">
            <a:xfrm rot="10800000" flipV="1">
              <a:off x="4954" y="1428"/>
              <a:ext cx="0" cy="1187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1" name="Line 101"/>
            <p:cNvSpPr>
              <a:spLocks noChangeShapeType="1"/>
            </p:cNvSpPr>
            <p:nvPr/>
          </p:nvSpPr>
          <p:spPr bwMode="auto">
            <a:xfrm>
              <a:off x="4832" y="1684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2" name="Line 102"/>
            <p:cNvSpPr>
              <a:spLocks noChangeShapeType="1"/>
            </p:cNvSpPr>
            <p:nvPr/>
          </p:nvSpPr>
          <p:spPr bwMode="auto">
            <a:xfrm>
              <a:off x="4836" y="2216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03" name="Group 103"/>
            <p:cNvGrpSpPr>
              <a:grpSpLocks/>
            </p:cNvGrpSpPr>
            <p:nvPr/>
          </p:nvGrpSpPr>
          <p:grpSpPr bwMode="auto">
            <a:xfrm>
              <a:off x="4767" y="988"/>
              <a:ext cx="456" cy="473"/>
              <a:chOff x="4767" y="988"/>
              <a:chExt cx="456" cy="473"/>
            </a:xfrm>
          </p:grpSpPr>
          <p:pic>
            <p:nvPicPr>
              <p:cNvPr id="122" name="Picture 104" descr="icon-search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4767" y="988"/>
                <a:ext cx="45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Text Box 105"/>
              <p:cNvSpPr txBox="1">
                <a:spLocks noChangeArrowheads="1"/>
              </p:cNvSpPr>
              <p:nvPr/>
            </p:nvSpPr>
            <p:spPr bwMode="auto">
              <a:xfrm>
                <a:off x="4767" y="1307"/>
                <a:ext cx="38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Search</a:t>
                </a:r>
              </a:p>
            </p:txBody>
          </p:sp>
        </p:grpSp>
        <p:grpSp>
          <p:nvGrpSpPr>
            <p:cNvPr id="104" name="Group 106"/>
            <p:cNvGrpSpPr>
              <a:grpSpLocks/>
            </p:cNvGrpSpPr>
            <p:nvPr/>
          </p:nvGrpSpPr>
          <p:grpSpPr bwMode="auto">
            <a:xfrm>
              <a:off x="4394" y="1499"/>
              <a:ext cx="408" cy="480"/>
              <a:chOff x="4394" y="1499"/>
              <a:chExt cx="408" cy="480"/>
            </a:xfrm>
          </p:grpSpPr>
          <p:pic>
            <p:nvPicPr>
              <p:cNvPr id="120" name="Picture 107" descr="icon-email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4394" y="1499"/>
                <a:ext cx="402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Text Box 108"/>
              <p:cNvSpPr txBox="1">
                <a:spLocks noChangeArrowheads="1"/>
              </p:cNvSpPr>
              <p:nvPr/>
            </p:nvSpPr>
            <p:spPr bwMode="auto">
              <a:xfrm>
                <a:off x="445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05" name="Group 109"/>
            <p:cNvGrpSpPr>
              <a:grpSpLocks/>
            </p:cNvGrpSpPr>
            <p:nvPr/>
          </p:nvGrpSpPr>
          <p:grpSpPr bwMode="auto">
            <a:xfrm>
              <a:off x="5066" y="1506"/>
              <a:ext cx="408" cy="473"/>
              <a:chOff x="5066" y="1506"/>
              <a:chExt cx="408" cy="473"/>
            </a:xfrm>
          </p:grpSpPr>
          <p:pic>
            <p:nvPicPr>
              <p:cNvPr id="118" name="Picture 110" descr="icon-web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5066" y="1506"/>
                <a:ext cx="408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" name="Text Box 111"/>
              <p:cNvSpPr txBox="1">
                <a:spLocks noChangeArrowheads="1"/>
              </p:cNvSpPr>
              <p:nvPr/>
            </p:nvSpPr>
            <p:spPr bwMode="auto">
              <a:xfrm>
                <a:off x="5151" y="1825"/>
                <a:ext cx="2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Web</a:t>
                </a:r>
              </a:p>
            </p:txBody>
          </p:sp>
        </p:grpSp>
        <p:grpSp>
          <p:nvGrpSpPr>
            <p:cNvPr id="106" name="Group 112"/>
            <p:cNvGrpSpPr>
              <a:grpSpLocks/>
            </p:cNvGrpSpPr>
            <p:nvPr/>
          </p:nvGrpSpPr>
          <p:grpSpPr bwMode="auto">
            <a:xfrm>
              <a:off x="4422" y="2090"/>
              <a:ext cx="456" cy="508"/>
              <a:chOff x="4422" y="2090"/>
              <a:chExt cx="456" cy="508"/>
            </a:xfrm>
          </p:grpSpPr>
          <p:pic>
            <p:nvPicPr>
              <p:cNvPr id="116" name="Picture 113" descr="icon-library"/>
              <p:cNvPicPr>
                <a:picLocks noChangeAspect="1" noChangeArrowheads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4422" y="2090"/>
                <a:ext cx="456" cy="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Text Box 114"/>
              <p:cNvSpPr txBox="1">
                <a:spLocks noChangeArrowheads="1"/>
              </p:cNvSpPr>
              <p:nvPr/>
            </p:nvSpPr>
            <p:spPr bwMode="auto">
              <a:xfrm>
                <a:off x="4434" y="2444"/>
                <a:ext cx="386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Library</a:t>
                </a:r>
              </a:p>
            </p:txBody>
          </p:sp>
        </p:grpSp>
        <p:grpSp>
          <p:nvGrpSpPr>
            <p:cNvPr id="107" name="Group 115"/>
            <p:cNvGrpSpPr>
              <a:grpSpLocks/>
            </p:cNvGrpSpPr>
            <p:nvPr/>
          </p:nvGrpSpPr>
          <p:grpSpPr bwMode="auto">
            <a:xfrm>
              <a:off x="5093" y="2111"/>
              <a:ext cx="414" cy="487"/>
              <a:chOff x="5093" y="2111"/>
              <a:chExt cx="414" cy="487"/>
            </a:xfrm>
          </p:grpSpPr>
          <p:pic>
            <p:nvPicPr>
              <p:cNvPr id="114" name="Picture 116" descr="icon-portal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5093" y="2111"/>
                <a:ext cx="414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Text Box 117"/>
              <p:cNvSpPr txBox="1">
                <a:spLocks noChangeArrowheads="1"/>
              </p:cNvSpPr>
              <p:nvPr/>
            </p:nvSpPr>
            <p:spPr bwMode="auto">
              <a:xfrm>
                <a:off x="5124" y="2444"/>
                <a:ext cx="34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Portal</a:t>
                </a:r>
              </a:p>
            </p:txBody>
          </p:sp>
        </p:grpSp>
        <p:grpSp>
          <p:nvGrpSpPr>
            <p:cNvPr id="108" name="Group 118"/>
            <p:cNvGrpSpPr>
              <a:grpSpLocks/>
            </p:cNvGrpSpPr>
            <p:nvPr/>
          </p:nvGrpSpPr>
          <p:grpSpPr bwMode="auto">
            <a:xfrm>
              <a:off x="4723" y="2605"/>
              <a:ext cx="444" cy="472"/>
              <a:chOff x="4723" y="2605"/>
              <a:chExt cx="444" cy="472"/>
            </a:xfrm>
          </p:grpSpPr>
          <p:pic>
            <p:nvPicPr>
              <p:cNvPr id="112" name="Picture 119" descr="icon-print"/>
              <p:cNvPicPr>
                <a:picLocks noChangeAspect="1" noChangeArrowheads="1"/>
              </p:cNvPicPr>
              <p:nvPr/>
            </p:nvPicPr>
            <p:blipFill>
              <a:blip r:embed="rId28"/>
              <a:srcRect/>
              <a:stretch>
                <a:fillRect/>
              </a:stretch>
            </p:blipFill>
            <p:spPr bwMode="auto">
              <a:xfrm>
                <a:off x="4723" y="2605"/>
                <a:ext cx="444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3" name="Text Box 120"/>
              <p:cNvSpPr txBox="1">
                <a:spLocks noChangeArrowheads="1"/>
              </p:cNvSpPr>
              <p:nvPr/>
            </p:nvSpPr>
            <p:spPr bwMode="auto">
              <a:xfrm>
                <a:off x="4808" y="2923"/>
                <a:ext cx="29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Print</a:t>
                </a:r>
              </a:p>
            </p:txBody>
          </p:sp>
        </p:grpSp>
        <p:grpSp>
          <p:nvGrpSpPr>
            <p:cNvPr id="109" name="Group 121"/>
            <p:cNvGrpSpPr>
              <a:grpSpLocks/>
            </p:cNvGrpSpPr>
            <p:nvPr/>
          </p:nvGrpSpPr>
          <p:grpSpPr bwMode="auto">
            <a:xfrm>
              <a:off x="4320" y="705"/>
              <a:ext cx="1308" cy="240"/>
              <a:chOff x="4320" y="705"/>
              <a:chExt cx="1308" cy="240"/>
            </a:xfrm>
          </p:grpSpPr>
          <p:pic>
            <p:nvPicPr>
              <p:cNvPr id="110" name="Picture 122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32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1" name="Text Box 123"/>
              <p:cNvSpPr txBox="1">
                <a:spLocks noChangeArrowheads="1"/>
              </p:cNvSpPr>
              <p:nvPr/>
            </p:nvSpPr>
            <p:spPr bwMode="auto">
              <a:xfrm>
                <a:off x="4654" y="727"/>
                <a:ext cx="702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Comparative</a:t>
                </a:r>
              </a:p>
            </p:txBody>
          </p:sp>
        </p:grpSp>
      </p:grpSp>
      <p:grpSp>
        <p:nvGrpSpPr>
          <p:cNvPr id="124" name="Group 124"/>
          <p:cNvGrpSpPr>
            <a:grpSpLocks/>
          </p:cNvGrpSpPr>
          <p:nvPr/>
        </p:nvGrpSpPr>
        <p:grpSpPr bwMode="auto">
          <a:xfrm>
            <a:off x="1512888" y="4909004"/>
            <a:ext cx="8756650" cy="1360488"/>
            <a:chOff x="121" y="3266"/>
            <a:chExt cx="5516" cy="857"/>
          </a:xfrm>
        </p:grpSpPr>
        <p:pic>
          <p:nvPicPr>
            <p:cNvPr id="125" name="Picture 125" descr="bkgnd-Store+Archive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121" y="3277"/>
              <a:ext cx="5516" cy="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Text Box 128"/>
            <p:cNvSpPr txBox="1">
              <a:spLocks noChangeArrowheads="1"/>
            </p:cNvSpPr>
            <p:nvPr/>
          </p:nvSpPr>
          <p:spPr bwMode="auto">
            <a:xfrm>
              <a:off x="390" y="3924"/>
              <a:ext cx="399" cy="1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565959"/>
                  </a:solidFill>
                  <a:latin typeface="Arial" charset="0"/>
                  <a:ea typeface="ＭＳ Ｐゴシック"/>
                </a:rPr>
                <a:t>Corpus</a:t>
              </a:r>
              <a:endParaRPr lang="en-US" sz="1000" b="1" dirty="0">
                <a:solidFill>
                  <a:srgbClr val="565959"/>
                </a:solidFill>
                <a:latin typeface="Arial" charset="0"/>
                <a:ea typeface="ＭＳ Ｐゴシック"/>
              </a:endParaRPr>
            </a:p>
          </p:txBody>
        </p:sp>
        <p:sp>
          <p:nvSpPr>
            <p:cNvPr id="144" name="Text Box 131"/>
            <p:cNvSpPr txBox="1">
              <a:spLocks noChangeArrowheads="1"/>
            </p:cNvSpPr>
            <p:nvPr/>
          </p:nvSpPr>
          <p:spPr bwMode="auto">
            <a:xfrm>
              <a:off x="1087" y="3924"/>
              <a:ext cx="698" cy="1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565959"/>
                  </a:solidFill>
                  <a:latin typeface="Arial" charset="0"/>
                  <a:ea typeface="ＭＳ Ｐゴシック"/>
                </a:rPr>
                <a:t>Text Extraction</a:t>
              </a:r>
              <a:endParaRPr lang="en-US" sz="1000" b="1" dirty="0">
                <a:solidFill>
                  <a:srgbClr val="565959"/>
                </a:solidFill>
                <a:latin typeface="Arial" charset="0"/>
                <a:ea typeface="ＭＳ Ｐゴシック"/>
              </a:endParaRPr>
            </a:p>
          </p:txBody>
        </p:sp>
        <p:grpSp>
          <p:nvGrpSpPr>
            <p:cNvPr id="128" name="Group 132"/>
            <p:cNvGrpSpPr>
              <a:grpSpLocks/>
            </p:cNvGrpSpPr>
            <p:nvPr/>
          </p:nvGrpSpPr>
          <p:grpSpPr bwMode="auto">
            <a:xfrm>
              <a:off x="2082" y="3591"/>
              <a:ext cx="702" cy="488"/>
              <a:chOff x="2082" y="3591"/>
              <a:chExt cx="702" cy="488"/>
            </a:xfrm>
          </p:grpSpPr>
          <p:pic>
            <p:nvPicPr>
              <p:cNvPr id="141" name="Picture 133" descr="icon-process"/>
              <p:cNvPicPr>
                <a:picLocks noChangeAspect="1" noChangeArrowheads="1"/>
              </p:cNvPicPr>
              <p:nvPr/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2284" y="3591"/>
                <a:ext cx="29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" name="Text Box 134"/>
              <p:cNvSpPr txBox="1">
                <a:spLocks noChangeArrowheads="1"/>
              </p:cNvSpPr>
              <p:nvPr/>
            </p:nvSpPr>
            <p:spPr bwMode="auto">
              <a:xfrm>
                <a:off x="2082" y="3924"/>
                <a:ext cx="702" cy="15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 smtClean="0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Pre-processing</a:t>
                </a:r>
                <a:endParaRPr lang="en-US" sz="1000" b="1" dirty="0">
                  <a:solidFill>
                    <a:srgbClr val="565959"/>
                  </a:solidFill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129" name="Group 135"/>
            <p:cNvGrpSpPr>
              <a:grpSpLocks/>
            </p:cNvGrpSpPr>
            <p:nvPr/>
          </p:nvGrpSpPr>
          <p:grpSpPr bwMode="auto">
            <a:xfrm>
              <a:off x="3056" y="3561"/>
              <a:ext cx="408" cy="518"/>
              <a:chOff x="3056" y="3561"/>
              <a:chExt cx="408" cy="518"/>
            </a:xfrm>
          </p:grpSpPr>
          <p:pic>
            <p:nvPicPr>
              <p:cNvPr id="139" name="Picture 136" descr="icon-archive"/>
              <p:cNvPicPr>
                <a:picLocks noChangeAspect="1" noChangeArrowheads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>
                <a:off x="3090" y="3561"/>
                <a:ext cx="366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0" name="Text Box 137"/>
              <p:cNvSpPr txBox="1">
                <a:spLocks noChangeArrowheads="1"/>
              </p:cNvSpPr>
              <p:nvPr/>
            </p:nvSpPr>
            <p:spPr bwMode="auto">
              <a:xfrm>
                <a:off x="3056" y="3925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Archive</a:t>
                </a:r>
              </a:p>
            </p:txBody>
          </p:sp>
        </p:grpSp>
        <p:grpSp>
          <p:nvGrpSpPr>
            <p:cNvPr id="130" name="Group 138"/>
            <p:cNvGrpSpPr>
              <a:grpSpLocks/>
            </p:cNvGrpSpPr>
            <p:nvPr/>
          </p:nvGrpSpPr>
          <p:grpSpPr bwMode="auto">
            <a:xfrm>
              <a:off x="3931" y="3561"/>
              <a:ext cx="485" cy="518"/>
              <a:chOff x="3931" y="3561"/>
              <a:chExt cx="485" cy="518"/>
            </a:xfrm>
          </p:grpSpPr>
          <p:pic>
            <p:nvPicPr>
              <p:cNvPr id="137" name="Picture 139" descr="icon-retention"/>
              <p:cNvPicPr>
                <a:picLocks noChangeAspect="1" noChangeArrowheads="1"/>
              </p:cNvPicPr>
              <p:nvPr/>
            </p:nvPicPr>
            <p:blipFill>
              <a:blip r:embed="rId32"/>
              <a:srcRect/>
              <a:stretch>
                <a:fillRect/>
              </a:stretch>
            </p:blipFill>
            <p:spPr bwMode="auto">
              <a:xfrm>
                <a:off x="3969" y="3561"/>
                <a:ext cx="384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" name="Text Box 140"/>
              <p:cNvSpPr txBox="1">
                <a:spLocks noChangeArrowheads="1"/>
              </p:cNvSpPr>
              <p:nvPr/>
            </p:nvSpPr>
            <p:spPr bwMode="auto">
              <a:xfrm>
                <a:off x="3931" y="3925"/>
                <a:ext cx="4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Retention</a:t>
                </a:r>
              </a:p>
            </p:txBody>
          </p:sp>
        </p:grpSp>
        <p:grpSp>
          <p:nvGrpSpPr>
            <p:cNvPr id="131" name="Group 141"/>
            <p:cNvGrpSpPr>
              <a:grpSpLocks/>
            </p:cNvGrpSpPr>
            <p:nvPr/>
          </p:nvGrpSpPr>
          <p:grpSpPr bwMode="auto">
            <a:xfrm>
              <a:off x="4811" y="3548"/>
              <a:ext cx="551" cy="531"/>
              <a:chOff x="4811" y="3548"/>
              <a:chExt cx="551" cy="531"/>
            </a:xfrm>
          </p:grpSpPr>
          <p:pic>
            <p:nvPicPr>
              <p:cNvPr id="135" name="Picture 142" descr="icon-disposition"/>
              <p:cNvPicPr>
                <a:picLocks noChangeAspect="1" noChangeArrowheads="1"/>
              </p:cNvPicPr>
              <p:nvPr/>
            </p:nvPicPr>
            <p:blipFill>
              <a:blip r:embed="rId33"/>
              <a:srcRect/>
              <a:stretch>
                <a:fillRect/>
              </a:stretch>
            </p:blipFill>
            <p:spPr bwMode="auto">
              <a:xfrm>
                <a:off x="4866" y="3548"/>
                <a:ext cx="438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Text Box 143"/>
              <p:cNvSpPr txBox="1">
                <a:spLocks noChangeArrowheads="1"/>
              </p:cNvSpPr>
              <p:nvPr/>
            </p:nvSpPr>
            <p:spPr bwMode="auto">
              <a:xfrm>
                <a:off x="4811" y="3925"/>
                <a:ext cx="5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Disposition</a:t>
                </a:r>
              </a:p>
            </p:txBody>
          </p:sp>
        </p:grpSp>
        <p:grpSp>
          <p:nvGrpSpPr>
            <p:cNvPr id="132" name="Group 144"/>
            <p:cNvGrpSpPr>
              <a:grpSpLocks/>
            </p:cNvGrpSpPr>
            <p:nvPr/>
          </p:nvGrpSpPr>
          <p:grpSpPr bwMode="auto">
            <a:xfrm>
              <a:off x="124" y="3266"/>
              <a:ext cx="5510" cy="288"/>
              <a:chOff x="124" y="3266"/>
              <a:chExt cx="5510" cy="288"/>
            </a:xfrm>
          </p:grpSpPr>
          <p:pic>
            <p:nvPicPr>
              <p:cNvPr id="133" name="Picture 145" descr="bkgnd-label_store+archive"/>
              <p:cNvPicPr>
                <a:picLocks noChangeAspect="1" noChangeArrowheads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 bwMode="auto">
              <a:xfrm>
                <a:off x="124" y="3266"/>
                <a:ext cx="551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" name="Text Box 146"/>
              <p:cNvSpPr txBox="1">
                <a:spLocks noChangeArrowheads="1"/>
              </p:cNvSpPr>
              <p:nvPr/>
            </p:nvSpPr>
            <p:spPr bwMode="auto">
              <a:xfrm>
                <a:off x="2231" y="3308"/>
                <a:ext cx="1297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Sentiment Analysis Steps</a:t>
                </a:r>
                <a:endParaRPr lang="en-US" sz="1200" b="1" dirty="0">
                  <a:solidFill>
                    <a:srgbClr val="FFFFFF"/>
                  </a:solidFill>
                  <a:latin typeface="Arial" charset="0"/>
                  <a:ea typeface="ＭＳ Ｐゴシック"/>
                </a:endParaRPr>
              </a:p>
            </p:txBody>
          </p:sp>
        </p:grpSp>
      </p:grpSp>
      <p:pic>
        <p:nvPicPr>
          <p:cNvPr id="147" name="Picture 147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22812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148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45354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9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67579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150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89487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" name="Title 1"/>
          <p:cNvSpPr txBox="1">
            <a:spLocks/>
          </p:cNvSpPr>
          <p:nvPr/>
        </p:nvSpPr>
        <p:spPr bwMode="auto">
          <a:xfrm>
            <a:off x="914394" y="308139"/>
            <a:ext cx="1009658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z="2800" dirty="0" smtClean="0">
                <a:latin typeface="Arial" charset="0"/>
                <a:ea typeface="ＭＳ Ｐゴシック"/>
                <a:cs typeface="Arial" charset="0"/>
              </a:rPr>
              <a:t>Supervised Classification Method for Sentiment Measurement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336590"/>
            <a:ext cx="748674" cy="983848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10900611" y="250998"/>
            <a:ext cx="1235242" cy="1155032"/>
            <a:chOff x="3866147" y="1780671"/>
            <a:chExt cx="4740442" cy="4616694"/>
          </a:xfrm>
        </p:grpSpPr>
        <p:pic>
          <p:nvPicPr>
            <p:cNvPr id="154" name="Content Placeholder 3"/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0" y="-4758"/>
            <a:ext cx="12192000" cy="325433"/>
            <a:chOff x="0" y="-4758"/>
            <a:chExt cx="12192000" cy="325433"/>
          </a:xfrm>
        </p:grpSpPr>
        <p:pic>
          <p:nvPicPr>
            <p:cNvPr id="157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0" y="0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3048000" y="-4758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9" name="Group 158"/>
          <p:cNvGrpSpPr/>
          <p:nvPr/>
        </p:nvGrpSpPr>
        <p:grpSpPr>
          <a:xfrm>
            <a:off x="-4897" y="6532567"/>
            <a:ext cx="12192000" cy="325433"/>
            <a:chOff x="-4897" y="6503539"/>
            <a:chExt cx="12192000" cy="325433"/>
          </a:xfrm>
        </p:grpSpPr>
        <p:pic>
          <p:nvPicPr>
            <p:cNvPr id="160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 rot="10800000">
              <a:off x="3043103" y="6503539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 rot="10800000">
              <a:off x="-4897" y="6508297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858313" y="5463722"/>
            <a:ext cx="702325" cy="529824"/>
            <a:chOff x="1842439" y="5463669"/>
            <a:chExt cx="702325" cy="529824"/>
          </a:xfrm>
        </p:grpSpPr>
        <p:pic>
          <p:nvPicPr>
            <p:cNvPr id="162" name="Picture 72" descr="DATABASE.png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444" y="5463669"/>
              <a:ext cx="603320" cy="483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63" descr="WCM.png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0" r="35463"/>
            <a:stretch>
              <a:fillRect/>
            </a:stretch>
          </p:blipFill>
          <p:spPr bwMode="auto">
            <a:xfrm>
              <a:off x="1842439" y="5642700"/>
              <a:ext cx="428491" cy="35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04" descr="icon-search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275922" y="5442092"/>
            <a:ext cx="7239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6" name="Group 61"/>
          <p:cNvGrpSpPr>
            <a:grpSpLocks/>
          </p:cNvGrpSpPr>
          <p:nvPr/>
        </p:nvGrpSpPr>
        <p:grpSpPr bwMode="auto">
          <a:xfrm>
            <a:off x="9763125" y="2674426"/>
            <a:ext cx="2247900" cy="2359025"/>
            <a:chOff x="849312" y="2205878"/>
            <a:chExt cx="2247900" cy="2358613"/>
          </a:xfrm>
        </p:grpSpPr>
        <p:grpSp>
          <p:nvGrpSpPr>
            <p:cNvPr id="171" name="Group 26"/>
            <p:cNvGrpSpPr>
              <a:grpSpLocks/>
            </p:cNvGrpSpPr>
            <p:nvPr/>
          </p:nvGrpSpPr>
          <p:grpSpPr bwMode="auto">
            <a:xfrm>
              <a:off x="849312" y="2205878"/>
              <a:ext cx="2247900" cy="2358613"/>
              <a:chOff x="849312" y="2205878"/>
              <a:chExt cx="2247900" cy="2358613"/>
            </a:xfrm>
          </p:grpSpPr>
          <p:sp>
            <p:nvSpPr>
              <p:cNvPr id="173" name="Rounded Rectangle 172"/>
              <p:cNvSpPr>
                <a:spLocks noChangeArrowheads="1"/>
              </p:cNvSpPr>
              <p:nvPr/>
            </p:nvSpPr>
            <p:spPr bwMode="auto">
              <a:xfrm>
                <a:off x="849312" y="2205878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Tokenization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  <p:sp>
            <p:nvSpPr>
              <p:cNvPr id="174" name="Rounded Rectangle 173"/>
              <p:cNvSpPr>
                <a:spLocks noChangeArrowheads="1"/>
              </p:cNvSpPr>
              <p:nvPr/>
            </p:nvSpPr>
            <p:spPr bwMode="auto">
              <a:xfrm>
                <a:off x="849312" y="3434084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Entity Extraction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  <p:sp>
            <p:nvSpPr>
              <p:cNvPr id="175" name="Rounded Rectangle 174"/>
              <p:cNvSpPr>
                <a:spLocks noChangeArrowheads="1"/>
              </p:cNvSpPr>
              <p:nvPr/>
            </p:nvSpPr>
            <p:spPr bwMode="auto">
              <a:xfrm>
                <a:off x="849312" y="4048266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Relation Extraction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</p:grpSp>
        <p:sp>
          <p:nvSpPr>
            <p:cNvPr id="172" name="Rounded Rectangle 171"/>
            <p:cNvSpPr>
              <a:spLocks noChangeArrowheads="1"/>
            </p:cNvSpPr>
            <p:nvPr/>
          </p:nvSpPr>
          <p:spPr bwMode="auto">
            <a:xfrm>
              <a:off x="849312" y="2820059"/>
              <a:ext cx="2247900" cy="5160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">
                  <a:srgbClr val="FFC726">
                    <a:lumMod val="50000"/>
                  </a:srgbClr>
                </a:gs>
                <a:gs pos="100000">
                  <a:srgbClr val="E7B421">
                    <a:tint val="50000"/>
                    <a:shade val="100000"/>
                    <a:satMod val="350000"/>
                  </a:srgbClr>
                </a:gs>
                <a:gs pos="67000">
                  <a:srgbClr val="FFC726">
                    <a:lumMod val="7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Arial"/>
                  <a:ea typeface="ヒラギノ明朝 Pro W3" charset="-128"/>
                  <a:sym typeface="Times New Roman" charset="0"/>
                </a:rPr>
                <a:t>Part of speech tagging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charset="0"/>
              </a:endParaRPr>
            </a:p>
          </p:txBody>
        </p:sp>
      </p:grpSp>
      <p:pic>
        <p:nvPicPr>
          <p:cNvPr id="167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2593751"/>
            <a:ext cx="457200" cy="479234"/>
          </a:xfrm>
          <a:prstGeom prst="rect">
            <a:avLst/>
          </a:prstGeom>
          <a:noFill/>
        </p:spPr>
      </p:pic>
      <p:pic>
        <p:nvPicPr>
          <p:cNvPr id="168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3178616"/>
            <a:ext cx="457200" cy="479234"/>
          </a:xfrm>
          <a:prstGeom prst="rect">
            <a:avLst/>
          </a:prstGeom>
          <a:noFill/>
        </p:spPr>
      </p:pic>
      <p:pic>
        <p:nvPicPr>
          <p:cNvPr id="169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3794660"/>
            <a:ext cx="457200" cy="479234"/>
          </a:xfrm>
          <a:prstGeom prst="rect">
            <a:avLst/>
          </a:prstGeom>
          <a:noFill/>
        </p:spPr>
      </p:pic>
      <p:pic>
        <p:nvPicPr>
          <p:cNvPr id="170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4409246"/>
            <a:ext cx="457200" cy="479234"/>
          </a:xfrm>
          <a:prstGeom prst="rect">
            <a:avLst/>
          </a:prstGeom>
          <a:noFill/>
        </p:spPr>
      </p:pic>
      <p:sp>
        <p:nvSpPr>
          <p:cNvPr id="176" name="Rounded Rectangle 175"/>
          <p:cNvSpPr>
            <a:spLocks noChangeArrowheads="1"/>
          </p:cNvSpPr>
          <p:nvPr/>
        </p:nvSpPr>
        <p:spPr bwMode="auto">
          <a:xfrm>
            <a:off x="9775243" y="2056078"/>
            <a:ext cx="2247900" cy="516315"/>
          </a:xfrm>
          <a:prstGeom prst="roundRect">
            <a:avLst>
              <a:gd name="adj" fmla="val 16667"/>
            </a:avLst>
          </a:prstGeom>
          <a:gradFill rotWithShape="1">
            <a:gsLst>
              <a:gs pos="1000">
                <a:srgbClr val="FFC726">
                  <a:lumMod val="50000"/>
                </a:srgbClr>
              </a:gs>
              <a:gs pos="100000">
                <a:srgbClr val="E7B421">
                  <a:tint val="50000"/>
                  <a:shade val="100000"/>
                  <a:satMod val="350000"/>
                </a:srgbClr>
              </a:gs>
              <a:gs pos="67000">
                <a:srgbClr val="FFC726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charset="0"/>
              </a:rPr>
              <a:t>Stemming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明朝 Pro W3" charset="-128"/>
              <a:cs typeface="+mn-cs"/>
              <a:sym typeface="Times New Roman" charset="0"/>
            </a:endParaRPr>
          </a:p>
        </p:txBody>
      </p:sp>
      <p:pic>
        <p:nvPicPr>
          <p:cNvPr id="177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34800" y="1993021"/>
            <a:ext cx="457200" cy="47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61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417513" y="1285875"/>
            <a:ext cx="8467725" cy="4821238"/>
            <a:chOff x="263" y="810"/>
            <a:chExt cx="5334" cy="303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456" y="1584"/>
              <a:ext cx="720" cy="1780"/>
              <a:chOff x="456" y="1584"/>
              <a:chExt cx="720" cy="1780"/>
            </a:xfrm>
          </p:grpSpPr>
          <p:sp>
            <p:nvSpPr>
              <p:cNvPr id="80" name="Straight Connector 874538"/>
              <p:cNvSpPr>
                <a:spLocks noChangeShapeType="1"/>
              </p:cNvSpPr>
              <p:nvPr/>
            </p:nvSpPr>
            <p:spPr bwMode="auto">
              <a:xfrm>
                <a:off x="816" y="1584"/>
                <a:ext cx="0" cy="1536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456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456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456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4" name="Rectangle 83"/>
              <p:cNvSpPr>
                <a:spLocks noChangeArrowheads="1"/>
              </p:cNvSpPr>
              <p:nvPr/>
            </p:nvSpPr>
            <p:spPr bwMode="auto">
              <a:xfrm>
                <a:off x="456" y="2781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456" y="3117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4728" y="1584"/>
              <a:ext cx="720" cy="1108"/>
              <a:chOff x="4728" y="1584"/>
              <a:chExt cx="720" cy="1108"/>
            </a:xfrm>
          </p:grpSpPr>
          <p:sp>
            <p:nvSpPr>
              <p:cNvPr id="76" name="Straight Connector 874560"/>
              <p:cNvSpPr>
                <a:spLocks noChangeShapeType="1"/>
              </p:cNvSpPr>
              <p:nvPr/>
            </p:nvSpPr>
            <p:spPr bwMode="auto">
              <a:xfrm>
                <a:off x="5088" y="1584"/>
                <a:ext cx="0" cy="98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4728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4728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4728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3624" y="1584"/>
              <a:ext cx="942" cy="2152"/>
              <a:chOff x="3624" y="1584"/>
              <a:chExt cx="942" cy="2152"/>
            </a:xfrm>
          </p:grpSpPr>
          <p:sp>
            <p:nvSpPr>
              <p:cNvPr id="64" name="Straight Connector 874547"/>
              <p:cNvSpPr>
                <a:spLocks noChangeShapeType="1"/>
              </p:cNvSpPr>
              <p:nvPr/>
            </p:nvSpPr>
            <p:spPr bwMode="auto">
              <a:xfrm>
                <a:off x="3984" y="223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Straight Connector 874549"/>
              <p:cNvSpPr>
                <a:spLocks noChangeShapeType="1"/>
              </p:cNvSpPr>
              <p:nvPr/>
            </p:nvSpPr>
            <p:spPr bwMode="auto">
              <a:xfrm>
                <a:off x="3984" y="256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6" name="Straight Connector 874551"/>
              <p:cNvSpPr>
                <a:spLocks noChangeShapeType="1"/>
              </p:cNvSpPr>
              <p:nvPr/>
            </p:nvSpPr>
            <p:spPr bwMode="auto">
              <a:xfrm>
                <a:off x="3984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Straight Connector 874552"/>
              <p:cNvSpPr>
                <a:spLocks noChangeShapeType="1"/>
              </p:cNvSpPr>
              <p:nvPr/>
            </p:nvSpPr>
            <p:spPr bwMode="auto">
              <a:xfrm flipH="1">
                <a:off x="3978" y="1584"/>
                <a:ext cx="6" cy="204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3624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9" name="Straight Connector 874557"/>
              <p:cNvSpPr>
                <a:spLocks noChangeShapeType="1"/>
              </p:cNvSpPr>
              <p:nvPr/>
            </p:nvSpPr>
            <p:spPr bwMode="auto">
              <a:xfrm>
                <a:off x="3978" y="328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0" name="Straight Connector 874559"/>
              <p:cNvSpPr>
                <a:spLocks noChangeShapeType="1"/>
              </p:cNvSpPr>
              <p:nvPr/>
            </p:nvSpPr>
            <p:spPr bwMode="auto">
              <a:xfrm>
                <a:off x="3978" y="362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4086" y="209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4086" y="243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4086" y="276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4080" y="315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4080" y="348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2568" y="1584"/>
              <a:ext cx="936" cy="1840"/>
              <a:chOff x="2568" y="1584"/>
              <a:chExt cx="936" cy="1840"/>
            </a:xfrm>
          </p:grpSpPr>
          <p:sp>
            <p:nvSpPr>
              <p:cNvPr id="55" name="Straight Connector 874540"/>
              <p:cNvSpPr>
                <a:spLocks noChangeShapeType="1"/>
              </p:cNvSpPr>
              <p:nvPr/>
            </p:nvSpPr>
            <p:spPr bwMode="auto">
              <a:xfrm>
                <a:off x="2928" y="2640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6" name="Straight Connector 874542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7" name="Straight Connector 874544"/>
              <p:cNvSpPr>
                <a:spLocks noChangeShapeType="1"/>
              </p:cNvSpPr>
              <p:nvPr/>
            </p:nvSpPr>
            <p:spPr bwMode="auto">
              <a:xfrm>
                <a:off x="2928" y="331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8" name="Straight Connector 874545"/>
              <p:cNvSpPr>
                <a:spLocks noChangeShapeType="1"/>
              </p:cNvSpPr>
              <p:nvPr/>
            </p:nvSpPr>
            <p:spPr bwMode="auto">
              <a:xfrm>
                <a:off x="2928" y="1584"/>
                <a:ext cx="0" cy="1722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2568" y="174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2568" y="208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3024" y="2505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3024" y="284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3024" y="317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9" name="Group 38"/>
            <p:cNvGrpSpPr>
              <a:grpSpLocks/>
            </p:cNvGrpSpPr>
            <p:nvPr/>
          </p:nvGrpSpPr>
          <p:grpSpPr bwMode="auto">
            <a:xfrm>
              <a:off x="1512" y="1611"/>
              <a:ext cx="936" cy="1417"/>
              <a:chOff x="1512" y="1611"/>
              <a:chExt cx="936" cy="1417"/>
            </a:xfrm>
          </p:grpSpPr>
          <p:sp>
            <p:nvSpPr>
              <p:cNvPr id="49" name="Straight Connector 874539"/>
              <p:cNvSpPr>
                <a:spLocks noChangeShapeType="1"/>
              </p:cNvSpPr>
              <p:nvPr/>
            </p:nvSpPr>
            <p:spPr bwMode="auto">
              <a:xfrm>
                <a:off x="1872" y="1611"/>
                <a:ext cx="0" cy="1293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1512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1512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512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3" name="Straight Connector 874580"/>
              <p:cNvSpPr>
                <a:spLocks noChangeShapeType="1"/>
              </p:cNvSpPr>
              <p:nvPr/>
            </p:nvSpPr>
            <p:spPr bwMode="auto">
              <a:xfrm>
                <a:off x="1875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1968" y="278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10" name="Straight Connector 874581"/>
            <p:cNvSpPr>
              <a:spLocks noChangeShapeType="1"/>
            </p:cNvSpPr>
            <p:nvPr/>
          </p:nvSpPr>
          <p:spPr bwMode="auto">
            <a:xfrm>
              <a:off x="594" y="1868"/>
              <a:ext cx="1919" cy="4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/>
              <a:tailEnd type="triangle" w="lg" len="lg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1" name="Group 46"/>
            <p:cNvGrpSpPr>
              <a:grpSpLocks/>
            </p:cNvGrpSpPr>
            <p:nvPr/>
          </p:nvGrpSpPr>
          <p:grpSpPr bwMode="auto">
            <a:xfrm>
              <a:off x="1872" y="1860"/>
              <a:ext cx="2112" cy="660"/>
              <a:chOff x="1872" y="1860"/>
              <a:chExt cx="2112" cy="660"/>
            </a:xfrm>
          </p:grpSpPr>
          <p:sp>
            <p:nvSpPr>
              <p:cNvPr id="46" name="Straight Connector 874611"/>
              <p:cNvSpPr>
                <a:spLocks noChangeShapeType="1"/>
              </p:cNvSpPr>
              <p:nvPr/>
            </p:nvSpPr>
            <p:spPr bwMode="auto">
              <a:xfrm flipH="1">
                <a:off x="1872" y="2003"/>
                <a:ext cx="538" cy="51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7" name="Straight Connector 874612"/>
              <p:cNvSpPr>
                <a:spLocks noChangeShapeType="1"/>
              </p:cNvSpPr>
              <p:nvPr/>
            </p:nvSpPr>
            <p:spPr bwMode="auto">
              <a:xfrm>
                <a:off x="2848" y="1953"/>
                <a:ext cx="1136" cy="56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8" name="Straight Connector 874622"/>
              <p:cNvSpPr>
                <a:spLocks noChangeShapeType="1"/>
              </p:cNvSpPr>
              <p:nvPr/>
            </p:nvSpPr>
            <p:spPr bwMode="auto">
              <a:xfrm>
                <a:off x="2845" y="1860"/>
                <a:ext cx="659" cy="0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12" name="Straight Connector 874613"/>
            <p:cNvSpPr>
              <a:spLocks noChangeShapeType="1"/>
            </p:cNvSpPr>
            <p:nvPr/>
          </p:nvSpPr>
          <p:spPr bwMode="auto">
            <a:xfrm flipV="1">
              <a:off x="4243" y="2043"/>
              <a:ext cx="411" cy="452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05" y="1357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Rectangle 815140"/>
            <p:cNvSpPr>
              <a:spLocks noChangeArrowheads="1"/>
            </p:cNvSpPr>
            <p:nvPr/>
          </p:nvSpPr>
          <p:spPr bwMode="auto">
            <a:xfrm>
              <a:off x="1374" y="1352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" name="Rectangle 815140"/>
            <p:cNvSpPr>
              <a:spLocks noChangeArrowheads="1"/>
            </p:cNvSpPr>
            <p:nvPr/>
          </p:nvSpPr>
          <p:spPr bwMode="auto">
            <a:xfrm>
              <a:off x="2444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6" name="Rectangle 815140"/>
            <p:cNvSpPr>
              <a:spLocks noChangeArrowheads="1"/>
            </p:cNvSpPr>
            <p:nvPr/>
          </p:nvSpPr>
          <p:spPr bwMode="auto">
            <a:xfrm>
              <a:off x="351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7" name="Rectangle 815140"/>
            <p:cNvSpPr>
              <a:spLocks noChangeArrowheads="1"/>
            </p:cNvSpPr>
            <p:nvPr/>
          </p:nvSpPr>
          <p:spPr bwMode="auto">
            <a:xfrm>
              <a:off x="458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8" name="Straight Connector 815141"/>
            <p:cNvSpPr>
              <a:spLocks noChangeShapeType="1"/>
            </p:cNvSpPr>
            <p:nvPr/>
          </p:nvSpPr>
          <p:spPr bwMode="auto">
            <a:xfrm>
              <a:off x="2928" y="1056"/>
              <a:ext cx="0" cy="288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9" name="Straight Connector 815142"/>
            <p:cNvSpPr>
              <a:spLocks noChangeShapeType="1"/>
            </p:cNvSpPr>
            <p:nvPr/>
          </p:nvSpPr>
          <p:spPr bwMode="auto">
            <a:xfrm>
              <a:off x="816" y="1200"/>
              <a:ext cx="4272" cy="0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0" name="Straight Connector 815143"/>
            <p:cNvSpPr>
              <a:spLocks noChangeShapeType="1"/>
            </p:cNvSpPr>
            <p:nvPr/>
          </p:nvSpPr>
          <p:spPr bwMode="auto">
            <a:xfrm>
              <a:off x="816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1" name="Straight Connector 815144"/>
            <p:cNvSpPr>
              <a:spLocks noChangeShapeType="1"/>
            </p:cNvSpPr>
            <p:nvPr/>
          </p:nvSpPr>
          <p:spPr bwMode="auto">
            <a:xfrm>
              <a:off x="1872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2" name="Straight Connector 815145"/>
            <p:cNvSpPr>
              <a:spLocks noChangeShapeType="1"/>
            </p:cNvSpPr>
            <p:nvPr/>
          </p:nvSpPr>
          <p:spPr bwMode="auto">
            <a:xfrm>
              <a:off x="4024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3" name="Straight Connector 815146"/>
            <p:cNvSpPr>
              <a:spLocks noChangeShapeType="1"/>
            </p:cNvSpPr>
            <p:nvPr/>
          </p:nvSpPr>
          <p:spPr bwMode="auto">
            <a:xfrm>
              <a:off x="5088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4" name="TextBox 815154"/>
            <p:cNvSpPr txBox="1">
              <a:spLocks noChangeArrowheads="1"/>
            </p:cNvSpPr>
            <p:nvPr/>
          </p:nvSpPr>
          <p:spPr bwMode="auto">
            <a:xfrm>
              <a:off x="2448" y="816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Corporate</a:t>
              </a:r>
            </a:p>
          </p:txBody>
        </p:sp>
        <p:sp>
          <p:nvSpPr>
            <p:cNvPr id="25" name="Rectangle 815140"/>
            <p:cNvSpPr>
              <a:spLocks noChangeArrowheads="1"/>
            </p:cNvSpPr>
            <p:nvPr/>
          </p:nvSpPr>
          <p:spPr bwMode="auto">
            <a:xfrm>
              <a:off x="2460" y="810"/>
              <a:ext cx="940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" name="Rectangle 64"/>
            <p:cNvSpPr>
              <a:spLocks noChangeArrowheads="1"/>
            </p:cNvSpPr>
            <p:nvPr/>
          </p:nvSpPr>
          <p:spPr bwMode="auto">
            <a:xfrm>
              <a:off x="1577" y="3559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1900" y="3362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28" name="Group 66"/>
            <p:cNvGrpSpPr>
              <a:grpSpLocks/>
            </p:cNvGrpSpPr>
            <p:nvPr/>
          </p:nvGrpSpPr>
          <p:grpSpPr bwMode="auto">
            <a:xfrm>
              <a:off x="263" y="1686"/>
              <a:ext cx="511" cy="435"/>
              <a:chOff x="263" y="1686"/>
              <a:chExt cx="511" cy="435"/>
            </a:xfrm>
          </p:grpSpPr>
          <p:pic>
            <p:nvPicPr>
              <p:cNvPr id="44" name="Picture 67" descr="Blue-Hea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63" y="1686"/>
                <a:ext cx="330" cy="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Rectangle 874621"/>
              <p:cNvPicPr>
                <a:picLocks noChangeAspect="1" noChangeArrowheads="1"/>
              </p:cNvPicPr>
              <p:nvPr/>
            </p:nvPicPr>
            <p:blipFill>
              <a:blip r:embed="rId3"/>
              <a:srcRect t="19511" r="6911" b="6911"/>
              <a:stretch>
                <a:fillRect/>
              </a:stretch>
            </p:blipFill>
            <p:spPr bwMode="auto">
              <a:xfrm>
                <a:off x="545" y="1901"/>
                <a:ext cx="229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9" name="Group 69"/>
            <p:cNvGrpSpPr>
              <a:grpSpLocks/>
            </p:cNvGrpSpPr>
            <p:nvPr/>
          </p:nvGrpSpPr>
          <p:grpSpPr bwMode="auto">
            <a:xfrm>
              <a:off x="4557" y="1687"/>
              <a:ext cx="531" cy="440"/>
              <a:chOff x="4557" y="1687"/>
              <a:chExt cx="531" cy="440"/>
            </a:xfrm>
          </p:grpSpPr>
          <p:pic>
            <p:nvPicPr>
              <p:cNvPr id="42" name="Picture 70" descr="Black-Head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57" y="1687"/>
                <a:ext cx="332" cy="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Rectangle 87462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826" y="1830"/>
                <a:ext cx="262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0" name="Group 72"/>
            <p:cNvGrpSpPr>
              <a:grpSpLocks/>
            </p:cNvGrpSpPr>
            <p:nvPr/>
          </p:nvGrpSpPr>
          <p:grpSpPr bwMode="auto">
            <a:xfrm>
              <a:off x="1312" y="1666"/>
              <a:ext cx="3129" cy="1117"/>
              <a:chOff x="1312" y="1666"/>
              <a:chExt cx="3129" cy="1117"/>
            </a:xfrm>
          </p:grpSpPr>
          <p:grpSp>
            <p:nvGrpSpPr>
              <p:cNvPr id="34" name="Group 73"/>
              <p:cNvGrpSpPr>
                <a:grpSpLocks/>
              </p:cNvGrpSpPr>
              <p:nvPr/>
            </p:nvGrpSpPr>
            <p:grpSpPr bwMode="auto">
              <a:xfrm>
                <a:off x="3904" y="2378"/>
                <a:ext cx="537" cy="385"/>
                <a:chOff x="3904" y="2378"/>
                <a:chExt cx="537" cy="385"/>
              </a:xfrm>
            </p:grpSpPr>
            <p:pic>
              <p:nvPicPr>
                <p:cNvPr id="40" name="Picture 74" descr="j0431641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904" y="2378"/>
                  <a:ext cx="364" cy="3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Rectangle 874618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170" y="2492"/>
                  <a:ext cx="271" cy="2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5" name="Group 76"/>
              <p:cNvGrpSpPr>
                <a:grpSpLocks/>
              </p:cNvGrpSpPr>
              <p:nvPr/>
            </p:nvGrpSpPr>
            <p:grpSpPr bwMode="auto">
              <a:xfrm>
                <a:off x="3414" y="1666"/>
                <a:ext cx="549" cy="568"/>
                <a:chOff x="3414" y="1666"/>
                <a:chExt cx="549" cy="568"/>
              </a:xfrm>
            </p:grpSpPr>
            <p:pic>
              <p:nvPicPr>
                <p:cNvPr id="38" name="Picture 77" descr="j043161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414" y="1666"/>
                  <a:ext cx="420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Rectangle 874626"/>
                <p:cNvPicPr>
                  <a:picLocks noChangeAspect="1" noChangeArrowheads="1"/>
                </p:cNvPicPr>
                <p:nvPr/>
              </p:nvPicPr>
              <p:blipFill>
                <a:blip r:embed="rId9">
                  <a:lum bright="-6000"/>
                </a:blip>
                <a:srcRect/>
                <a:stretch>
                  <a:fillRect/>
                </a:stretch>
              </p:blipFill>
              <p:spPr bwMode="auto">
                <a:xfrm>
                  <a:off x="3592" y="1863"/>
                  <a:ext cx="371" cy="3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6" name="Picture 79" descr="Yellow-Shirt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12" y="2365"/>
                <a:ext cx="321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Rectangle 874617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56" y="2525"/>
                <a:ext cx="242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1" name="Group 81"/>
            <p:cNvGrpSpPr>
              <a:grpSpLocks/>
            </p:cNvGrpSpPr>
            <p:nvPr/>
          </p:nvGrpSpPr>
          <p:grpSpPr bwMode="auto">
            <a:xfrm>
              <a:off x="2384" y="1662"/>
              <a:ext cx="495" cy="424"/>
              <a:chOff x="2384" y="1662"/>
              <a:chExt cx="495" cy="424"/>
            </a:xfrm>
          </p:grpSpPr>
          <p:pic>
            <p:nvPicPr>
              <p:cNvPr id="32" name="Picture 82" descr="Green-Shirt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384" y="1662"/>
                <a:ext cx="326" cy="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83" descr="j043160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624" y="1831"/>
                <a:ext cx="25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19742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811713" y="914400"/>
            <a:ext cx="4179887" cy="5410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Can be configured to  capture social content in the Records-managed Archive for compliance, eDiscovery…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Extends information management strategy to include these new types of social content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Transparent to end users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Streams Social Content objects in near real time to Enterprise Library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Integration with eDOCS DM in Q2 Calendar 2010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76200" y="857250"/>
            <a:ext cx="4457700" cy="1600200"/>
          </a:xfrm>
          <a:prstGeom prst="ellipse">
            <a:avLst/>
          </a:prstGeom>
          <a:gradFill flip="none" rotWithShape="1">
            <a:gsLst>
              <a:gs pos="0">
                <a:srgbClr val="AABCD2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AABCD2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AABCD2">
                  <a:lumMod val="40000"/>
                  <a:lumOff val="60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6" name="Straight Arrow Connector 76"/>
          <p:cNvCxnSpPr>
            <a:cxnSpLocks noChangeShapeType="1"/>
          </p:cNvCxnSpPr>
          <p:nvPr/>
        </p:nvCxnSpPr>
        <p:spPr bwMode="auto">
          <a:xfrm rot="16200000" flipV="1">
            <a:off x="12731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3067050"/>
            <a:ext cx="2270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23399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74"/>
          <p:cNvCxnSpPr>
            <a:cxnSpLocks noChangeShapeType="1"/>
          </p:cNvCxnSpPr>
          <p:nvPr/>
        </p:nvCxnSpPr>
        <p:spPr bwMode="auto">
          <a:xfrm rot="5400000" flipH="1" flipV="1">
            <a:off x="1767682" y="2494756"/>
            <a:ext cx="990600" cy="1587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52400" y="1576388"/>
            <a:ext cx="1436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Wikis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65288" y="1390650"/>
            <a:ext cx="1039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Blogs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38200" y="933450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Discussions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628900" y="1619250"/>
            <a:ext cx="1776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31270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876" y="2688770"/>
            <a:ext cx="4495724" cy="3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Profiles and Blogs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Easy-to-use Wikis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 File Sharing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16"/>
          <p:cNvSpPr txBox="1">
            <a:spLocks/>
          </p:cNvSpPr>
          <p:nvPr/>
        </p:nvSpPr>
        <p:spPr bwMode="auto">
          <a:xfrm>
            <a:off x="46482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Instant-indexed Social Search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Rich mobile experience on iPhone or Blackberry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2968625"/>
            <a:ext cx="1554163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041650"/>
            <a:ext cx="18288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44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3200" y="1963738"/>
            <a:ext cx="2540000" cy="3584575"/>
          </a:xfrm>
          <a:prstGeom prst="rect">
            <a:avLst/>
          </a:prstGeom>
          <a:gradFill rotWithShape="1">
            <a:gsLst>
              <a:gs pos="0">
                <a:srgbClr val="90D8E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400" b="1" i="0" u="none" strike="noStrike" kern="0" cap="none" spc="0" normalizeH="0" baseline="0" noProof="0" smtClean="0">
              <a:ln>
                <a:noFill/>
              </a:ln>
              <a:solidFill>
                <a:srgbClr val="0272AB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Production Upgrade Support	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Program Manager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Technical Consultant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Regular Communication &amp; Reporting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Collective Issue Management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&amp; Prioritization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Review of Customer’s Upgrade Plan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Stand By Support During Cut Over Weekend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Go Live Support 1</a:t>
            </a:r>
            <a:r>
              <a:rPr kumimoji="0" lang="en-US" altLang="en-US" sz="1000" b="0" i="0" u="none" strike="noStrike" kern="0" cap="none" spc="0" normalizeH="0" baseline="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</a:t>
            </a: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Day of Production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Technical Service Days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Other optional Services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08413" y="6499225"/>
            <a:ext cx="1474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Product Management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0150" y="2224088"/>
            <a:ext cx="13493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Enhancement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Requests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44775" y="10239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Adoption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675313" y="1023938"/>
            <a:ext cx="862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Deployment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35475" y="1719263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Picture 9" descr="icon_Custo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585788"/>
            <a:ext cx="24828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on_Global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66738"/>
            <a:ext cx="24923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icon_Learning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595313"/>
            <a:ext cx="24923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457450" y="1282700"/>
            <a:ext cx="1039813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rot="10800000">
            <a:off x="5557838" y="1282700"/>
            <a:ext cx="1039812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116388" y="1387475"/>
            <a:ext cx="847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Customers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134225" y="1419225"/>
            <a:ext cx="1136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Global Services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08038" y="1411288"/>
            <a:ext cx="1277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Learning Services</a:t>
            </a:r>
          </a:p>
        </p:txBody>
      </p:sp>
      <p:pic>
        <p:nvPicPr>
          <p:cNvPr id="18" name="Picture 17" descr="ring_DevelopmentMethod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979863"/>
            <a:ext cx="4079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ring_Quality-Manag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349625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ing_SoftwareMainten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716213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ring-3Suppor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909763"/>
            <a:ext cx="4097337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ring_center-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495550"/>
            <a:ext cx="13525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icon_ContactSup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2449513"/>
            <a:ext cx="75247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arrow_Suppor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630363"/>
            <a:ext cx="411162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rrow_ProductManage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6107113"/>
            <a:ext cx="3841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arrow_ProductEnhanceme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2108200"/>
            <a:ext cx="103981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ring_DevelopmentMethod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4217988"/>
            <a:ext cx="4079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ring_Quality-Manag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3587750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ring_SoftwareMainten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2954338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4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eDOCS_email_solutions_slide_0821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27100"/>
            <a:ext cx="79502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855208" y="1063090"/>
            <a:ext cx="200297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442464" y="1063090"/>
            <a:ext cx="200297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054528" y="1063090"/>
            <a:ext cx="224060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481452" y="3955311"/>
            <a:ext cx="2002972" cy="643691"/>
          </a:xfrm>
          <a:prstGeom prst="rect">
            <a:avLst/>
          </a:prstGeom>
          <a:gradFill rotWithShape="0">
            <a:gsLst>
              <a:gs pos="0">
                <a:srgbClr val="56ABD6"/>
              </a:gs>
              <a:gs pos="50000">
                <a:srgbClr val="0D86B7"/>
              </a:gs>
              <a:gs pos="100000">
                <a:srgbClr val="006A9C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799177" y="1105786"/>
            <a:ext cx="7421525" cy="3493613"/>
            <a:chOff x="829340" y="1105786"/>
            <a:chExt cx="7421525" cy="3493613"/>
          </a:xfrm>
        </p:grpSpPr>
        <p:sp>
          <p:nvSpPr>
            <p:cNvPr id="13" name="TextBox 12"/>
            <p:cNvSpPr txBox="1"/>
            <p:nvPr/>
          </p:nvSpPr>
          <p:spPr>
            <a:xfrm>
              <a:off x="828676" y="1260475"/>
              <a:ext cx="2041525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Email Filing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574274" y="1105786"/>
              <a:ext cx="18500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Document Management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134986" y="1259674"/>
              <a:ext cx="21158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Email Archiving</a:t>
              </a: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409469" y="3891513"/>
              <a:ext cx="21796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Records Management</a:t>
              </a: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68617" y="2955850"/>
            <a:ext cx="1463040" cy="250488"/>
          </a:xfrm>
          <a:prstGeom prst="rect">
            <a:avLst/>
          </a:prstGeom>
          <a:gradFill rotWithShape="0">
            <a:gsLst>
              <a:gs pos="0">
                <a:srgbClr val="9DD7F4"/>
              </a:gs>
              <a:gs pos="50000">
                <a:srgbClr val="AADCF5"/>
              </a:gs>
              <a:gs pos="100000">
                <a:srgbClr val="B9E2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21069" y="2878552"/>
            <a:ext cx="1355354" cy="360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panose="020B0604020202020204" pitchFamily="34" charset="0"/>
              </a:rPr>
              <a:t>Open Text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046163" y="3979863"/>
            <a:ext cx="13652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Email Marker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Auto Bulk Filing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Filing Assistant </a:t>
            </a:r>
          </a:p>
        </p:txBody>
      </p:sp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593725" y="962025"/>
            <a:ext cx="7802563" cy="4002088"/>
            <a:chOff x="593767" y="961901"/>
            <a:chExt cx="7802088" cy="4001985"/>
          </a:xfrm>
        </p:grpSpPr>
        <p:sp>
          <p:nvSpPr>
            <p:cNvPr id="23" name="Rounded Rectangle 23"/>
            <p:cNvSpPr>
              <a:spLocks noChangeArrowheads="1"/>
            </p:cNvSpPr>
            <p:nvPr/>
          </p:nvSpPr>
          <p:spPr bwMode="auto">
            <a:xfrm>
              <a:off x="593767" y="961901"/>
              <a:ext cx="2576945" cy="400198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Rounded Rectangle 24"/>
            <p:cNvSpPr>
              <a:spLocks noChangeArrowheads="1"/>
            </p:cNvSpPr>
            <p:nvPr/>
          </p:nvSpPr>
          <p:spPr bwMode="auto">
            <a:xfrm>
              <a:off x="3239985" y="971796"/>
              <a:ext cx="2543297" cy="275705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ounded Rectangle 25"/>
            <p:cNvSpPr>
              <a:spLocks noChangeArrowheads="1"/>
            </p:cNvSpPr>
            <p:nvPr/>
          </p:nvSpPr>
          <p:spPr bwMode="auto">
            <a:xfrm>
              <a:off x="5854535" y="981692"/>
              <a:ext cx="2541320" cy="316279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0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901700" y="930275"/>
            <a:ext cx="1525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eDOCS DM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27050" y="350202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DM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28638" y="291782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Imaging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20700" y="2624138"/>
            <a:ext cx="2332038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BPM Server integration for eDOCS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8638" y="2325688"/>
            <a:ext cx="2324100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Filing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28638" y="203517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Archiving Integration for eDOCS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27050" y="1736725"/>
            <a:ext cx="2325688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MS SharePoint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9113" y="1438275"/>
            <a:ext cx="2333625" cy="290513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Workflow</a:t>
            </a:r>
          </a:p>
        </p:txBody>
      </p:sp>
      <p:sp>
        <p:nvSpPr>
          <p:cNvPr id="41" name="Rectangle 40"/>
          <p:cNvSpPr/>
          <p:nvPr/>
        </p:nvSpPr>
        <p:spPr bwMode="auto">
          <a:xfrm rot="16200000">
            <a:off x="5749925" y="4870451"/>
            <a:ext cx="2632075" cy="381000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Text Enterprise Library</a:t>
            </a:r>
          </a:p>
        </p:txBody>
      </p:sp>
      <p:sp>
        <p:nvSpPr>
          <p:cNvPr id="42" name="TextBox 33"/>
          <p:cNvSpPr txBox="1">
            <a:spLocks noChangeArrowheads="1"/>
          </p:cNvSpPr>
          <p:nvPr/>
        </p:nvSpPr>
        <p:spPr bwMode="auto">
          <a:xfrm>
            <a:off x="3254375" y="928688"/>
            <a:ext cx="58007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Active Content will continue to be stored on DM Document Servers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Documents that are edited – versioned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Read-Only or dormant content can be moved to the Enterprise Library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Make Read Only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Configure Target Document Server</a:t>
            </a:r>
          </a:p>
        </p:txBody>
      </p:sp>
      <p:grpSp>
        <p:nvGrpSpPr>
          <p:cNvPr id="43" name="Group 44"/>
          <p:cNvGrpSpPr>
            <a:grpSpLocks/>
          </p:cNvGrpSpPr>
          <p:nvPr/>
        </p:nvGrpSpPr>
        <p:grpSpPr bwMode="auto">
          <a:xfrm>
            <a:off x="4714875" y="3744913"/>
            <a:ext cx="2155825" cy="2641600"/>
            <a:chOff x="3631215" y="3745342"/>
            <a:chExt cx="2154729" cy="264056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3635976" y="5511536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Runtime and Core Services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635976" y="6095507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Administration Client (MMC)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635976" y="5803521"/>
              <a:ext cx="2149968" cy="288812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Enterprise Library Services API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631215" y="5219551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 Server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631215" y="4921218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Server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631215" y="4627646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Directory Services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631215" y="4329313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Archiving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3631215" y="4037327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Security Clearance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31215" y="3745342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Records Management</a:t>
              </a:r>
            </a:p>
          </p:txBody>
        </p:sp>
      </p:grpSp>
      <p:sp>
        <p:nvSpPr>
          <p:cNvPr id="53" name="Right Arrow 52"/>
          <p:cNvSpPr>
            <a:spLocks noChangeArrowheads="1"/>
          </p:cNvSpPr>
          <p:nvPr/>
        </p:nvSpPr>
        <p:spPr bwMode="auto">
          <a:xfrm>
            <a:off x="3230563" y="3409950"/>
            <a:ext cx="1371600" cy="471488"/>
          </a:xfrm>
          <a:prstGeom prst="rightArrow">
            <a:avLst>
              <a:gd name="adj1" fmla="val 50000"/>
              <a:gd name="adj2" fmla="val 50182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Rectangle 14"/>
          <p:cNvSpPr/>
          <p:nvPr/>
        </p:nvSpPr>
        <p:spPr bwMode="auto">
          <a:xfrm>
            <a:off x="527050" y="3214688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RM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705350" y="3243263"/>
            <a:ext cx="2551113" cy="50006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Enterprise Library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Archiving</a:t>
            </a:r>
          </a:p>
        </p:txBody>
      </p:sp>
      <p:sp>
        <p:nvSpPr>
          <p:cNvPr id="56" name="Right Arrow 27"/>
          <p:cNvSpPr>
            <a:spLocks noChangeArrowheads="1"/>
          </p:cNvSpPr>
          <p:nvPr/>
        </p:nvSpPr>
        <p:spPr bwMode="auto">
          <a:xfrm rot="5400000">
            <a:off x="1355726" y="3930650"/>
            <a:ext cx="544512" cy="471487"/>
          </a:xfrm>
          <a:prstGeom prst="rightArrow">
            <a:avLst>
              <a:gd name="adj1" fmla="val 50000"/>
              <a:gd name="adj2" fmla="val 50211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36575" y="447357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Windows Server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34988" y="4816475"/>
            <a:ext cx="2325687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Novell Netware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20700" y="5170488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EMC </a:t>
            </a:r>
            <a:r>
              <a:rPr kumimoji="0" lang="en-CA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Centera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32"/>
          <p:cNvSpPr>
            <a:spLocks noChangeArrowheads="1"/>
          </p:cNvSpPr>
          <p:nvPr/>
        </p:nvSpPr>
        <p:spPr bwMode="auto">
          <a:xfrm>
            <a:off x="3189288" y="1808163"/>
            <a:ext cx="5518150" cy="4678362"/>
          </a:xfrm>
          <a:prstGeom prst="rect">
            <a:avLst/>
          </a:prstGeom>
          <a:noFill/>
          <a:ln w="444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Rectangle 41"/>
          <p:cNvSpPr>
            <a:spLocks noChangeArrowheads="1"/>
          </p:cNvSpPr>
          <p:nvPr/>
        </p:nvSpPr>
        <p:spPr bwMode="auto">
          <a:xfrm>
            <a:off x="368300" y="3883025"/>
            <a:ext cx="2624138" cy="1770063"/>
          </a:xfrm>
          <a:prstGeom prst="rect">
            <a:avLst/>
          </a:prstGeom>
          <a:noFill/>
          <a:ln w="44450" algn="ctr">
            <a:solidFill>
              <a:srgbClr val="007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070181" y="3790950"/>
            <a:ext cx="1365590" cy="303440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Sentence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14"/>
          <p:cNvSpPr/>
          <p:nvPr/>
        </p:nvSpPr>
        <p:spPr bwMode="auto">
          <a:xfrm>
            <a:off x="9070181" y="3503613"/>
            <a:ext cx="1365590" cy="287337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Document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9070181" y="4094390"/>
            <a:ext cx="1365590" cy="27282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Aspects of entity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7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3" grpId="0" animBg="1"/>
      <p:bldP spid="55" grpId="0" animBg="1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2"/>
          <p:cNvSpPr txBox="1">
            <a:spLocks noChangeArrowheads="1"/>
          </p:cNvSpPr>
          <p:nvPr/>
        </p:nvSpPr>
        <p:spPr bwMode="auto">
          <a:xfrm>
            <a:off x="2722563" y="3787775"/>
            <a:ext cx="4476750" cy="11715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 Box 101"/>
          <p:cNvSpPr txBox="1">
            <a:spLocks noChangeArrowheads="1"/>
          </p:cNvSpPr>
          <p:nvPr/>
        </p:nvSpPr>
        <p:spPr bwMode="auto">
          <a:xfrm>
            <a:off x="8274050" y="1012825"/>
            <a:ext cx="5048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VSTO</a:t>
            </a: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7199313" y="3614738"/>
            <a:ext cx="1928812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SERVER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057525" y="852488"/>
            <a:ext cx="609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HTTP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or SSL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10150" y="5284788"/>
            <a:ext cx="876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Proprietary protocol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315075" y="6073775"/>
            <a:ext cx="4857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SMB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035675" y="5237163"/>
            <a:ext cx="10477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Dependant on Doc. store type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03500" y="5283200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360488" y="5170488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446463" y="5237163"/>
            <a:ext cx="6667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ODBC, Native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270500" y="3478213"/>
            <a:ext cx="2052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B2A1C7"/>
                </a:solidFill>
                <a:ea typeface="MS Mincho"/>
                <a:cs typeface="MS Mincho"/>
              </a:rPr>
              <a:t>WCF  </a:t>
            </a:r>
            <a:r>
              <a:rPr lang="en-US" altLang="ja-JP" sz="1000">
                <a:solidFill>
                  <a:srgbClr val="B2A1C7"/>
                </a:solidFill>
                <a:ea typeface="MS Mincho"/>
                <a:cs typeface="MS Mincho"/>
              </a:rPr>
              <a:t>Microsoft .NET 3.0 DM 5.3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974975" y="3478213"/>
            <a:ext cx="7096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000000"/>
                </a:solidFill>
                <a:ea typeface="MS Mincho"/>
                <a:cs typeface="MS Mincho"/>
              </a:rPr>
              <a:t>DCOM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945188" y="2271713"/>
            <a:ext cx="55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595688" y="2271713"/>
            <a:ext cx="520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709863" y="2271713"/>
            <a:ext cx="514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4398963" y="5927725"/>
            <a:ext cx="876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Custom events sent to HTTP Server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626350" y="1012825"/>
            <a:ext cx="555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465638" y="1268413"/>
            <a:ext cx="3133725" cy="8286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Extensions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Core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829425" y="1008063"/>
            <a:ext cx="69215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Win msgs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886450" y="1325563"/>
            <a:ext cx="1712913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Plugging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486025" y="5875338"/>
            <a:ext cx="889000" cy="522287"/>
          </a:xfrm>
          <a:prstGeom prst="homePlate">
            <a:avLst>
              <a:gd name="adj" fmla="val 58818"/>
            </a:avLst>
          </a:prstGeom>
          <a:solidFill>
            <a:srgbClr val="FFFFFF"/>
          </a:solidFill>
          <a:ln w="31750">
            <a:solidFill>
              <a:srgbClr val="4BACC6"/>
            </a:solidFill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Designer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Import utilities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2722563" y="3787775"/>
            <a:ext cx="2060575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783138" y="3787775"/>
            <a:ext cx="2416175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50825" y="2951163"/>
            <a:ext cx="2043113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CLIENT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275263" y="5873750"/>
            <a:ext cx="914400" cy="80962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Security Services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NTFS, DSA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9" name="AutoShape 34"/>
          <p:cNvCxnSpPr>
            <a:cxnSpLocks noChangeShapeType="1"/>
          </p:cNvCxnSpPr>
          <p:nvPr/>
        </p:nvCxnSpPr>
        <p:spPr bwMode="auto">
          <a:xfrm rot="16200000" flipH="1">
            <a:off x="5275263" y="5435600"/>
            <a:ext cx="8763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0" name="AutoShape 35"/>
          <p:cNvCxnSpPr>
            <a:cxnSpLocks noChangeShapeType="1"/>
          </p:cNvCxnSpPr>
          <p:nvPr/>
        </p:nvCxnSpPr>
        <p:spPr bwMode="auto">
          <a:xfrm>
            <a:off x="6208713" y="6067425"/>
            <a:ext cx="59213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1" name="AutoShape 36"/>
          <p:cNvCxnSpPr>
            <a:cxnSpLocks noChangeShapeType="1"/>
            <a:stCxn id="83" idx="2"/>
          </p:cNvCxnSpPr>
          <p:nvPr/>
        </p:nvCxnSpPr>
        <p:spPr bwMode="auto">
          <a:xfrm rot="16200000" flipH="1">
            <a:off x="6508750" y="5230813"/>
            <a:ext cx="758825" cy="2159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1541463" y="3902075"/>
            <a:ext cx="752475" cy="10477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Search Server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2722563" y="4349750"/>
            <a:ext cx="1138237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Searching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AutoShape 41"/>
          <p:cNvSpPr>
            <a:spLocks noChangeArrowheads="1"/>
          </p:cNvSpPr>
          <p:nvPr/>
        </p:nvSpPr>
        <p:spPr bwMode="auto">
          <a:xfrm>
            <a:off x="1546225" y="5683250"/>
            <a:ext cx="828675" cy="10160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Full text Index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5" name="AutoShape 42"/>
          <p:cNvCxnSpPr>
            <a:cxnSpLocks noChangeShapeType="1"/>
          </p:cNvCxnSpPr>
          <p:nvPr/>
        </p:nvCxnSpPr>
        <p:spPr bwMode="auto">
          <a:xfrm rot="16200000" flipH="1">
            <a:off x="1566862" y="5300663"/>
            <a:ext cx="70167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6" name="AutoShape 43"/>
          <p:cNvCxnSpPr>
            <a:cxnSpLocks noChangeShapeType="1"/>
            <a:stCxn id="64" idx="2"/>
          </p:cNvCxnSpPr>
          <p:nvPr/>
        </p:nvCxnSpPr>
        <p:spPr bwMode="auto">
          <a:xfrm rot="5400000">
            <a:off x="2328863" y="4924425"/>
            <a:ext cx="692150" cy="762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3860800" y="4349750"/>
            <a:ext cx="1108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Text Box 45"/>
          <p:cNvSpPr txBox="1">
            <a:spLocks noChangeArrowheads="1"/>
          </p:cNvSpPr>
          <p:nvPr/>
        </p:nvSpPr>
        <p:spPr bwMode="auto">
          <a:xfrm>
            <a:off x="338931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Profile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4968875" y="4349750"/>
            <a:ext cx="1239838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Dynamic Views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auto">
          <a:xfrm>
            <a:off x="4056063" y="4654550"/>
            <a:ext cx="600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DB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Text Box 48"/>
          <p:cNvSpPr txBox="1">
            <a:spLocks noChangeArrowheads="1"/>
          </p:cNvSpPr>
          <p:nvPr/>
        </p:nvSpPr>
        <p:spPr bwMode="auto">
          <a:xfrm>
            <a:off x="4656138" y="4654550"/>
            <a:ext cx="7810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Events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2" name="AutoShape 51"/>
          <p:cNvCxnSpPr>
            <a:cxnSpLocks noChangeShapeType="1"/>
            <a:stCxn id="40" idx="2"/>
            <a:endCxn id="91" idx="1"/>
          </p:cNvCxnSpPr>
          <p:nvPr/>
        </p:nvCxnSpPr>
        <p:spPr bwMode="auto">
          <a:xfrm rot="5400000">
            <a:off x="3762375" y="5057775"/>
            <a:ext cx="692150" cy="4953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2514600" y="2608263"/>
            <a:ext cx="4857750" cy="5715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 Box 54"/>
          <p:cNvSpPr txBox="1">
            <a:spLocks noChangeArrowheads="1"/>
          </p:cNvSpPr>
          <p:nvPr/>
        </p:nvSpPr>
        <p:spPr bwMode="auto">
          <a:xfrm>
            <a:off x="2514600" y="2932113"/>
            <a:ext cx="2266950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4783138" y="2932113"/>
            <a:ext cx="2589212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6" name="AutoShape 56"/>
          <p:cNvCxnSpPr>
            <a:cxnSpLocks noChangeShapeType="1"/>
          </p:cNvCxnSpPr>
          <p:nvPr/>
        </p:nvCxnSpPr>
        <p:spPr bwMode="auto">
          <a:xfrm rot="16200000" flipH="1">
            <a:off x="3562350" y="3478213"/>
            <a:ext cx="5969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7" name="AutoShape 57"/>
          <p:cNvCxnSpPr>
            <a:cxnSpLocks noChangeShapeType="1"/>
          </p:cNvCxnSpPr>
          <p:nvPr/>
        </p:nvCxnSpPr>
        <p:spPr bwMode="auto">
          <a:xfrm rot="16200000" flipH="1">
            <a:off x="4777582" y="3483769"/>
            <a:ext cx="608012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8" name="AutoShape 61"/>
          <p:cNvCxnSpPr>
            <a:cxnSpLocks noChangeShapeType="1"/>
          </p:cNvCxnSpPr>
          <p:nvPr/>
        </p:nvCxnSpPr>
        <p:spPr bwMode="auto">
          <a:xfrm rot="5400000">
            <a:off x="5675313" y="2373313"/>
            <a:ext cx="4699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960563" y="1260475"/>
            <a:ext cx="2209800" cy="8858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4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Microsoft IIS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Text Box 63"/>
          <p:cNvSpPr txBox="1">
            <a:spLocks noChangeArrowheads="1"/>
          </p:cNvSpPr>
          <p:nvPr/>
        </p:nvSpPr>
        <p:spPr bwMode="auto">
          <a:xfrm>
            <a:off x="2093913" y="1574800"/>
            <a:ext cx="1962150" cy="4953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Web 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1" name="AutoShape 64"/>
          <p:cNvCxnSpPr>
            <a:cxnSpLocks noChangeShapeType="1"/>
          </p:cNvCxnSpPr>
          <p:nvPr/>
        </p:nvCxnSpPr>
        <p:spPr bwMode="auto">
          <a:xfrm rot="5400000">
            <a:off x="2405856" y="2386807"/>
            <a:ext cx="44291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2" name="AutoShape 65"/>
          <p:cNvCxnSpPr>
            <a:cxnSpLocks noChangeShapeType="1"/>
          </p:cNvCxnSpPr>
          <p:nvPr/>
        </p:nvCxnSpPr>
        <p:spPr bwMode="auto">
          <a:xfrm rot="5400000">
            <a:off x="3311525" y="2386013"/>
            <a:ext cx="442913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3357563" y="1708150"/>
            <a:ext cx="69850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Web Admin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035175" y="684213"/>
            <a:ext cx="9715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Web Client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5" name="AutoShape 68"/>
          <p:cNvCxnSpPr>
            <a:cxnSpLocks noChangeShapeType="1"/>
          </p:cNvCxnSpPr>
          <p:nvPr/>
        </p:nvCxnSpPr>
        <p:spPr bwMode="auto">
          <a:xfrm rot="16200000" flipV="1">
            <a:off x="2835275" y="1166813"/>
            <a:ext cx="315913" cy="79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625975" y="663575"/>
            <a:ext cx="1257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Windows Explorer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926138" y="663575"/>
            <a:ext cx="6953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Outlook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921625" y="638175"/>
            <a:ext cx="8572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Office Apps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6664325" y="666750"/>
            <a:ext cx="857250" cy="2984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Interceptor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5408613" y="1325563"/>
            <a:ext cx="466725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Ext</a:t>
            </a:r>
            <a:r>
              <a:rPr lang="en-US" altLang="ja-JP" sz="1000" dirty="0">
                <a:solidFill>
                  <a:srgbClr val="000000"/>
                </a:solidFill>
                <a:latin typeface="Times New Roman" pitchFamily="18" charset="0"/>
                <a:ea typeface="MS Mincho" pitchFamily="49" charset="-128"/>
                <a:cs typeface="ＭＳ Ｐゴシック" charset="-128"/>
              </a:rPr>
              <a:t>.</a:t>
            </a: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API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1" name="AutoShape 74"/>
          <p:cNvCxnSpPr>
            <a:cxnSpLocks noChangeShapeType="1"/>
          </p:cNvCxnSpPr>
          <p:nvPr/>
        </p:nvCxnSpPr>
        <p:spPr bwMode="auto">
          <a:xfrm rot="16200000" flipH="1">
            <a:off x="7871619" y="1140619"/>
            <a:ext cx="369888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62" name="AutoShape 76"/>
          <p:cNvCxnSpPr>
            <a:cxnSpLocks noChangeShapeType="1"/>
          </p:cNvCxnSpPr>
          <p:nvPr/>
        </p:nvCxnSpPr>
        <p:spPr bwMode="auto">
          <a:xfrm rot="10800000">
            <a:off x="7521575" y="684213"/>
            <a:ext cx="40005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63" name="AutoShape 81"/>
          <p:cNvCxnSpPr>
            <a:cxnSpLocks noChangeShapeType="1"/>
          </p:cNvCxnSpPr>
          <p:nvPr/>
        </p:nvCxnSpPr>
        <p:spPr bwMode="auto">
          <a:xfrm rot="5400000">
            <a:off x="4377532" y="5436394"/>
            <a:ext cx="8763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64" name="Text Box 83"/>
          <p:cNvSpPr txBox="1">
            <a:spLocks noChangeArrowheads="1"/>
          </p:cNvSpPr>
          <p:nvPr/>
        </p:nvSpPr>
        <p:spPr bwMode="auto">
          <a:xfrm>
            <a:off x="272256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Indexer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AutoShape 87"/>
          <p:cNvSpPr>
            <a:spLocks noChangeArrowheads="1"/>
          </p:cNvSpPr>
          <p:nvPr/>
        </p:nvSpPr>
        <p:spPr bwMode="auto">
          <a:xfrm>
            <a:off x="5713413" y="1620838"/>
            <a:ext cx="333375" cy="219075"/>
          </a:xfrm>
          <a:prstGeom prst="leftRightArrow">
            <a:avLst>
              <a:gd name="adj1" fmla="val 50000"/>
              <a:gd name="adj2" fmla="val 30435"/>
            </a:avLst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Text Box 88"/>
          <p:cNvSpPr txBox="1">
            <a:spLocks noChangeArrowheads="1"/>
          </p:cNvSpPr>
          <p:nvPr/>
        </p:nvSpPr>
        <p:spPr bwMode="auto">
          <a:xfrm>
            <a:off x="6780213" y="1338263"/>
            <a:ext cx="8096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FSPlugin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Text Box 89"/>
          <p:cNvSpPr txBox="1">
            <a:spLocks noChangeArrowheads="1"/>
          </p:cNvSpPr>
          <p:nvPr/>
        </p:nvSpPr>
        <p:spPr bwMode="auto">
          <a:xfrm>
            <a:off x="6780213" y="1590675"/>
            <a:ext cx="819150" cy="2524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Workflow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Text Box 90"/>
          <p:cNvSpPr txBox="1">
            <a:spLocks noChangeArrowheads="1"/>
          </p:cNvSpPr>
          <p:nvPr/>
        </p:nvSpPr>
        <p:spPr bwMode="auto">
          <a:xfrm>
            <a:off x="6380163" y="1592263"/>
            <a:ext cx="400050" cy="25558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Text Box 91"/>
          <p:cNvSpPr txBox="1">
            <a:spLocks noChangeArrowheads="1"/>
          </p:cNvSpPr>
          <p:nvPr/>
        </p:nvSpPr>
        <p:spPr bwMode="auto">
          <a:xfrm>
            <a:off x="6780213" y="1839913"/>
            <a:ext cx="45720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SAPI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Text Box 92"/>
          <p:cNvSpPr txBox="1">
            <a:spLocks noChangeArrowheads="1"/>
          </p:cNvSpPr>
          <p:nvPr/>
        </p:nvSpPr>
        <p:spPr bwMode="auto">
          <a:xfrm>
            <a:off x="6122988" y="1843088"/>
            <a:ext cx="6572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Attaché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Text Box 95"/>
          <p:cNvSpPr txBox="1">
            <a:spLocks noChangeArrowheads="1"/>
          </p:cNvSpPr>
          <p:nvPr/>
        </p:nvSpPr>
        <p:spPr bwMode="auto">
          <a:xfrm>
            <a:off x="6208713" y="4349750"/>
            <a:ext cx="9906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Preview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AutoShape 96"/>
          <p:cNvSpPr>
            <a:spLocks noChangeArrowheads="1"/>
          </p:cNvSpPr>
          <p:nvPr/>
        </p:nvSpPr>
        <p:spPr bwMode="auto">
          <a:xfrm>
            <a:off x="6823075" y="5718175"/>
            <a:ext cx="828675" cy="9652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Document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Text Box 97"/>
          <p:cNvSpPr txBox="1">
            <a:spLocks noChangeArrowheads="1"/>
          </p:cNvSpPr>
          <p:nvPr/>
        </p:nvSpPr>
        <p:spPr bwMode="auto">
          <a:xfrm>
            <a:off x="2303463" y="4321175"/>
            <a:ext cx="52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4" name="AutoShape 98"/>
          <p:cNvCxnSpPr>
            <a:cxnSpLocks noChangeShapeType="1"/>
          </p:cNvCxnSpPr>
          <p:nvPr/>
        </p:nvCxnSpPr>
        <p:spPr bwMode="auto">
          <a:xfrm>
            <a:off x="2312988" y="4568825"/>
            <a:ext cx="409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7626350" y="1328738"/>
            <a:ext cx="904875" cy="485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Application Integration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76" name="AutoShape 102"/>
          <p:cNvCxnSpPr>
            <a:cxnSpLocks noChangeShapeType="1"/>
          </p:cNvCxnSpPr>
          <p:nvPr/>
        </p:nvCxnSpPr>
        <p:spPr bwMode="auto">
          <a:xfrm rot="5400000">
            <a:off x="6733381" y="1129507"/>
            <a:ext cx="282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77" name="Text Box 103"/>
          <p:cNvSpPr txBox="1">
            <a:spLocks noChangeArrowheads="1"/>
          </p:cNvSpPr>
          <p:nvPr/>
        </p:nvSpPr>
        <p:spPr bwMode="auto">
          <a:xfrm>
            <a:off x="6015038" y="928688"/>
            <a:ext cx="6492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 &amp; MAPI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auto">
          <a:xfrm>
            <a:off x="5326063" y="965200"/>
            <a:ext cx="48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9" name="AutoShape 105"/>
          <p:cNvCxnSpPr>
            <a:cxnSpLocks noChangeShapeType="1"/>
            <a:stCxn id="56" idx="2"/>
          </p:cNvCxnSpPr>
          <p:nvPr/>
        </p:nvCxnSpPr>
        <p:spPr bwMode="auto">
          <a:xfrm rot="16200000" flipH="1">
            <a:off x="5103812" y="1119188"/>
            <a:ext cx="301625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80" name="AutoShape 106"/>
          <p:cNvCxnSpPr>
            <a:cxnSpLocks noChangeShapeType="1"/>
          </p:cNvCxnSpPr>
          <p:nvPr/>
        </p:nvCxnSpPr>
        <p:spPr bwMode="auto">
          <a:xfrm rot="16200000" flipH="1">
            <a:off x="5892006" y="1132682"/>
            <a:ext cx="295275" cy="7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1" name="Text Box 107"/>
          <p:cNvSpPr txBox="1">
            <a:spLocks noChangeArrowheads="1"/>
          </p:cNvSpPr>
          <p:nvPr/>
        </p:nvSpPr>
        <p:spPr bwMode="auto">
          <a:xfrm>
            <a:off x="7237413" y="1839913"/>
            <a:ext cx="36195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DV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Text Box 82"/>
          <p:cNvSpPr txBox="1">
            <a:spLocks noChangeArrowheads="1"/>
          </p:cNvSpPr>
          <p:nvPr/>
        </p:nvSpPr>
        <p:spPr bwMode="auto">
          <a:xfrm>
            <a:off x="5437188" y="4654550"/>
            <a:ext cx="9239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Security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Text Box 84"/>
          <p:cNvSpPr txBox="1">
            <a:spLocks noChangeArrowheads="1"/>
          </p:cNvSpPr>
          <p:nvPr/>
        </p:nvSpPr>
        <p:spPr bwMode="auto">
          <a:xfrm>
            <a:off x="6361113" y="4654550"/>
            <a:ext cx="8382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Doc.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474663" y="3902075"/>
            <a:ext cx="885825" cy="10572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Workflow Server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5" name="AutoShape 50"/>
          <p:cNvSpPr>
            <a:spLocks noChangeArrowheads="1"/>
          </p:cNvSpPr>
          <p:nvPr/>
        </p:nvSpPr>
        <p:spPr bwMode="auto">
          <a:xfrm>
            <a:off x="88900" y="5718175"/>
            <a:ext cx="828675" cy="981075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</p:txBody>
      </p:sp>
      <p:cxnSp>
        <p:nvCxnSpPr>
          <p:cNvPr id="86" name="AutoShape 42"/>
          <p:cNvCxnSpPr>
            <a:cxnSpLocks noChangeShapeType="1"/>
            <a:endCxn id="85" idx="1"/>
          </p:cNvCxnSpPr>
          <p:nvPr/>
        </p:nvCxnSpPr>
        <p:spPr bwMode="auto">
          <a:xfrm rot="5400000">
            <a:off x="330994" y="5131594"/>
            <a:ext cx="758825" cy="4143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7" name="Rectangle 70"/>
          <p:cNvSpPr>
            <a:spLocks noChangeArrowheads="1"/>
          </p:cNvSpPr>
          <p:nvPr/>
        </p:nvSpPr>
        <p:spPr bwMode="auto">
          <a:xfrm>
            <a:off x="3683000" y="652463"/>
            <a:ext cx="876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Lotus Notes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8" name="Text Box 104"/>
          <p:cNvSpPr txBox="1">
            <a:spLocks noChangeArrowheads="1"/>
          </p:cNvSpPr>
          <p:nvPr/>
        </p:nvSpPr>
        <p:spPr bwMode="auto">
          <a:xfrm>
            <a:off x="4570413" y="971550"/>
            <a:ext cx="5111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89" name="AutoShape 105"/>
          <p:cNvCxnSpPr>
            <a:cxnSpLocks noChangeShapeType="1"/>
          </p:cNvCxnSpPr>
          <p:nvPr/>
        </p:nvCxnSpPr>
        <p:spPr bwMode="auto">
          <a:xfrm rot="16200000" flipH="1">
            <a:off x="4441825" y="1127125"/>
            <a:ext cx="2286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90" name="Text Box 66"/>
          <p:cNvSpPr txBox="1">
            <a:spLocks noChangeArrowheads="1"/>
          </p:cNvSpPr>
          <p:nvPr/>
        </p:nvSpPr>
        <p:spPr bwMode="auto">
          <a:xfrm>
            <a:off x="2846388" y="1708150"/>
            <a:ext cx="50165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Web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1" name="AutoShape 50"/>
          <p:cNvSpPr>
            <a:spLocks noChangeArrowheads="1"/>
          </p:cNvSpPr>
          <p:nvPr/>
        </p:nvSpPr>
        <p:spPr bwMode="auto">
          <a:xfrm>
            <a:off x="3446463" y="5651500"/>
            <a:ext cx="828675" cy="104775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MSSQL,</a:t>
            </a: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 </a:t>
            </a: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Oracle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2" name="AutoShape 74"/>
          <p:cNvCxnSpPr>
            <a:cxnSpLocks noChangeShapeType="1"/>
          </p:cNvCxnSpPr>
          <p:nvPr/>
        </p:nvCxnSpPr>
        <p:spPr bwMode="auto">
          <a:xfrm rot="16200000" flipH="1">
            <a:off x="8098631" y="1145382"/>
            <a:ext cx="36036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538" y="2138363"/>
            <a:ext cx="9429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7950" y="4035425"/>
            <a:ext cx="6572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1708150"/>
            <a:ext cx="1082675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7323138" y="5302250"/>
            <a:ext cx="177165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THIRD TIER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pic>
        <p:nvPicPr>
          <p:cNvPr id="97" name="Picture 96" descr="Untitle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90738" y="1536246"/>
            <a:ext cx="8058150" cy="4540250"/>
          </a:xfrm>
          <a:prstGeom prst="rect">
            <a:avLst/>
          </a:prstGeom>
          <a:noFill/>
        </p:spPr>
      </p:pic>
      <p:sp>
        <p:nvSpPr>
          <p:cNvPr id="98" name="Slide Number Placeholder 109"/>
          <p:cNvSpPr txBox="1">
            <a:spLocks/>
          </p:cNvSpPr>
          <p:nvPr/>
        </p:nvSpPr>
        <p:spPr bwMode="auto">
          <a:xfrm>
            <a:off x="6684963" y="6492875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C6C7BF5E-75B1-41B6-AAEE-CACC101BB0C3}" type="slidenum">
              <a:rPr lang="en-US" smtClean="0">
                <a:ea typeface="ＭＳ Ｐゴシック"/>
              </a:rPr>
              <a:pPr/>
              <a:t>29</a:t>
            </a:fld>
            <a:endParaRPr lang="en-US" smtClean="0">
              <a:ea typeface="ＭＳ Ｐゴシック"/>
            </a:endParaRPr>
          </a:p>
        </p:txBody>
      </p:sp>
      <p:pic>
        <p:nvPicPr>
          <p:cNvPr id="99" name="Picture 6" descr="ppt template header-titl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40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7"/>
          <p:cNvSpPr txBox="1">
            <a:spLocks/>
          </p:cNvSpPr>
          <p:nvPr/>
        </p:nvSpPr>
        <p:spPr bwMode="auto">
          <a:xfrm>
            <a:off x="547688" y="717550"/>
            <a:ext cx="80454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0500" y="2655888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Component Configuration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0500" y="3438525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Database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1450" y="4221163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1450" y="5003800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Architecture Scenarios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0563" y="2655888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0563" y="3438525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0563" y="4221163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563" y="5003800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55737" y="1860550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Upgrade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Considerations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1860550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pic>
        <p:nvPicPr>
          <p:cNvPr id="15" name="Picture 6" descr="ppt template header-tit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ppt template header-tit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028" y="6131152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 bwMode="auto">
          <a:xfrm>
            <a:off x="4855028" y="3165702"/>
            <a:ext cx="3548063" cy="2076450"/>
          </a:xfrm>
          <a:prstGeom prst="roundRect">
            <a:avLst>
              <a:gd name="adj" fmla="val 9190"/>
            </a:avLst>
          </a:prstGeom>
          <a:solidFill>
            <a:srgbClr val="FFFFFF">
              <a:alpha val="79000"/>
            </a:srgbClr>
          </a:solidFill>
          <a:ln w="3175" cap="flat" cmpd="sng" algn="ctr">
            <a:solidFill>
              <a:srgbClr val="9F9FA2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6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Diagram 19"/>
          <p:cNvGraphicFramePr/>
          <p:nvPr/>
        </p:nvGraphicFramePr>
        <p:xfrm>
          <a:off x="393384" y="918882"/>
          <a:ext cx="8427110" cy="28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9"/>
          <p:cNvSpPr>
            <a:spLocks noChangeArrowheads="1"/>
          </p:cNvSpPr>
          <p:nvPr/>
        </p:nvSpPr>
        <p:spPr bwMode="auto">
          <a:xfrm>
            <a:off x="4711700" y="1581150"/>
            <a:ext cx="2157413" cy="4403725"/>
          </a:xfrm>
          <a:prstGeom prst="roundRect">
            <a:avLst>
              <a:gd name="adj" fmla="val 10648"/>
            </a:avLst>
          </a:prstGeom>
          <a:solidFill>
            <a:srgbClr val="0072AA">
              <a:lumMod val="20000"/>
              <a:lumOff val="8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DM  5.3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release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Support for Microsoft Office 2010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Integration for Enterprise Library RM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TextBox 9"/>
          <p:cNvSpPr>
            <a:spLocks noChangeArrowheads="1"/>
          </p:cNvSpPr>
          <p:nvPr/>
        </p:nvSpPr>
        <p:spPr bwMode="auto">
          <a:xfrm>
            <a:off x="4703763" y="4271963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0072AA">
              <a:lumMod val="20000"/>
              <a:lumOff val="8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Rebranding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Suite Installer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(CDU)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User Management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  <p:grpSp>
        <p:nvGrpSpPr>
          <p:cNvPr id="23" name="Group 37"/>
          <p:cNvGrpSpPr>
            <a:grpSpLocks/>
          </p:cNvGrpSpPr>
          <p:nvPr/>
        </p:nvGrpSpPr>
        <p:grpSpPr bwMode="auto">
          <a:xfrm>
            <a:off x="79375" y="6053138"/>
            <a:ext cx="3703638" cy="266700"/>
            <a:chOff x="0" y="6163475"/>
            <a:chExt cx="3703320" cy="267646"/>
          </a:xfrm>
        </p:grpSpPr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0" y="6163475"/>
              <a:ext cx="3703320" cy="26590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de-DE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44450" y="6176963"/>
              <a:ext cx="7000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Legend: 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944178" y="6183313"/>
              <a:ext cx="7286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Proposed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1900238" y="6184106"/>
              <a:ext cx="8429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 Progress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941388" y="6184900"/>
              <a:ext cx="7654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Delivered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AutoShape 18"/>
            <p:cNvSpPr>
              <a:spLocks noChangeArrowheads="1"/>
            </p:cNvSpPr>
            <p:nvPr/>
          </p:nvSpPr>
          <p:spPr bwMode="auto">
            <a:xfrm>
              <a:off x="763522" y="6211269"/>
              <a:ext cx="204769" cy="175244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75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>
              <a:off x="1768323" y="6278180"/>
              <a:ext cx="150800" cy="108333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20000"/>
                <a:lumOff val="8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>
              <a:off x="2762013" y="6211269"/>
              <a:ext cx="204770" cy="175244"/>
            </a:xfrm>
            <a:prstGeom prst="roundRect">
              <a:avLst>
                <a:gd name="adj" fmla="val 16667"/>
              </a:avLst>
            </a:prstGeom>
            <a:solidFill>
              <a:srgbClr val="FFC726">
                <a:lumMod val="40000"/>
                <a:lumOff val="6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32" name="Flowchart: Connector 31"/>
          <p:cNvSpPr/>
          <p:nvPr/>
        </p:nvSpPr>
        <p:spPr bwMode="auto">
          <a:xfrm>
            <a:off x="6410325" y="1217613"/>
            <a:ext cx="284163" cy="269875"/>
          </a:xfrm>
          <a:prstGeom prst="flowChartConnector">
            <a:avLst/>
          </a:prstGeom>
          <a:solidFill>
            <a:srgbClr val="0072AA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Flowchart: Connector 32"/>
          <p:cNvSpPr/>
          <p:nvPr/>
        </p:nvSpPr>
        <p:spPr bwMode="auto">
          <a:xfrm>
            <a:off x="8285163" y="1249363"/>
            <a:ext cx="284162" cy="269875"/>
          </a:xfrm>
          <a:prstGeom prst="flowChartConnector">
            <a:avLst/>
          </a:prstGeom>
          <a:solidFill>
            <a:srgbClr val="FFC726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4" name="TextBox 9"/>
          <p:cNvSpPr>
            <a:spLocks noChangeArrowheads="1"/>
          </p:cNvSpPr>
          <p:nvPr/>
        </p:nvSpPr>
        <p:spPr bwMode="auto">
          <a:xfrm>
            <a:off x="6986588" y="1611313"/>
            <a:ext cx="2157412" cy="4403725"/>
          </a:xfrm>
          <a:prstGeom prst="roundRect">
            <a:avLst>
              <a:gd name="adj" fmla="val 10648"/>
            </a:avLst>
          </a:prstGeom>
          <a:solidFill>
            <a:srgbClr val="FFC726">
              <a:lumMod val="40000"/>
              <a:lumOff val="6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DM 5.4 Beta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Next feature release of the eDOCS DM 5.x product line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5" name="TextBox 9"/>
          <p:cNvSpPr>
            <a:spLocks noChangeArrowheads="1"/>
          </p:cNvSpPr>
          <p:nvPr/>
        </p:nvSpPr>
        <p:spPr bwMode="auto">
          <a:xfrm>
            <a:off x="6986588" y="4267200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FFC726">
              <a:lumMod val="40000"/>
              <a:lumOff val="6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ＭＳ Ｐゴシック" pitchFamily="58" charset="-128"/>
              </a:rPr>
              <a:t>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- Including Library Maintenance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7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Open Text ECM Suite</a:t>
            </a:r>
            <a:endParaRPr lang="en-US" altLang="en-US" sz="2800" dirty="0">
              <a:solidFill>
                <a:srgbClr val="595959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2273300" y="4860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2273300" y="4098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273300" y="20161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pic>
        <p:nvPicPr>
          <p:cNvPr id="9222" name="Picture 68" descr="Web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69" descr="MSOffice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70" descr="EMail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9" y="1103314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71" descr="Application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1190626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72" descr="Device-Interfa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9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2273301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489585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Transaction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751840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Lifecycle</a:t>
            </a:r>
          </a:p>
        </p:txBody>
      </p:sp>
      <p:grpSp>
        <p:nvGrpSpPr>
          <p:cNvPr id="9230" name="Group 85"/>
          <p:cNvGrpSpPr>
            <a:grpSpLocks/>
          </p:cNvGrpSpPr>
          <p:nvPr/>
        </p:nvGrpSpPr>
        <p:grpSpPr bwMode="auto">
          <a:xfrm>
            <a:off x="2209801" y="5562601"/>
            <a:ext cx="7756525" cy="860425"/>
            <a:chOff x="576263" y="5322887"/>
            <a:chExt cx="7863422" cy="1106365"/>
          </a:xfrm>
        </p:grpSpPr>
        <p:sp>
          <p:nvSpPr>
            <p:cNvPr id="9233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Email</a:t>
              </a:r>
            </a:p>
          </p:txBody>
        </p:sp>
        <p:sp>
          <p:nvSpPr>
            <p:cNvPr id="9234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GroupWare</a:t>
              </a:r>
            </a:p>
          </p:txBody>
        </p:sp>
        <p:sp>
          <p:nvSpPr>
            <p:cNvPr id="9235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Basic ECM</a:t>
              </a:r>
            </a:p>
          </p:txBody>
        </p:sp>
        <p:sp>
          <p:nvSpPr>
            <p:cNvPr id="9236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  <p:sp>
          <p:nvSpPr>
            <p:cNvPr id="9237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Web Sites</a:t>
              </a:r>
            </a:p>
          </p:txBody>
        </p:sp>
        <p:sp>
          <p:nvSpPr>
            <p:cNvPr id="9238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Filers</a:t>
              </a:r>
            </a:p>
          </p:txBody>
        </p:sp>
        <p:sp>
          <p:nvSpPr>
            <p:cNvPr id="9239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Other ECM</a:t>
              </a:r>
            </a:p>
          </p:txBody>
        </p:sp>
        <p:grpSp>
          <p:nvGrpSpPr>
            <p:cNvPr id="9240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9" name="Picture 41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0" name="Picture 42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1" name="Picture 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1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65" name="Picture 53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6" name="Picture 54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7" name="Picture 30" descr="Microsoft_Office_2004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8" name="Picture 30" descr="Microsoft_Office_2004.eps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2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2" name="Picture 66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3" name="Picture 67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4" name="Picture 35" descr="Microsoft_exchange.eps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3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9259" name="Picture 77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0" name="Picture 78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1" name="Picture 34" descr="Lotus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4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56" name="Picture 8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7" name="Picture 8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8" name="Picture 84" descr="Picture 1.png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5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253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4" name="Picture 7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5" name="Picture 74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6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251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2" name="Picture 163" descr="WCM.png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7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249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0" name="Picture 16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48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</p:grpSp>
      <p:sp>
        <p:nvSpPr>
          <p:cNvPr id="9231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923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C1FACFCE-2FDC-4CF7-844C-87E65BA23D1F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31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482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D8627DF8-6D8F-4C91-923A-6FD985844CBB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32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57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8" descr="Web-Inte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9" descr="MSOffice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70" descr="EMail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1103313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71" descr="Application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1190625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2" descr="Device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749300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FFFFFF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grpSp>
        <p:nvGrpSpPr>
          <p:cNvPr id="73" name="Group 85"/>
          <p:cNvGrpSpPr>
            <a:grpSpLocks/>
          </p:cNvGrpSpPr>
          <p:nvPr/>
        </p:nvGrpSpPr>
        <p:grpSpPr bwMode="auto">
          <a:xfrm>
            <a:off x="685800" y="5562600"/>
            <a:ext cx="7756525" cy="860425"/>
            <a:chOff x="576263" y="5322887"/>
            <a:chExt cx="7863422" cy="1106365"/>
          </a:xfrm>
        </p:grpSpPr>
        <p:sp>
          <p:nvSpPr>
            <p:cNvPr id="74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Email</a:t>
              </a:r>
            </a:p>
          </p:txBody>
        </p:sp>
        <p:sp>
          <p:nvSpPr>
            <p:cNvPr id="75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GroupWare</a:t>
              </a:r>
            </a:p>
          </p:txBody>
        </p:sp>
        <p:sp>
          <p:nvSpPr>
            <p:cNvPr id="76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Basic ECM</a:t>
              </a:r>
            </a:p>
          </p:txBody>
        </p:sp>
        <p:sp>
          <p:nvSpPr>
            <p:cNvPr id="77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  <p:sp>
          <p:nvSpPr>
            <p:cNvPr id="78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Web Sites</a:t>
              </a:r>
            </a:p>
          </p:txBody>
        </p:sp>
        <p:sp>
          <p:nvSpPr>
            <p:cNvPr id="80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Filers</a:t>
              </a:r>
            </a:p>
          </p:txBody>
        </p:sp>
        <p:sp>
          <p:nvSpPr>
            <p:cNvPr id="81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Other ECM</a:t>
              </a:r>
            </a:p>
          </p:txBody>
        </p:sp>
        <p:grpSp>
          <p:nvGrpSpPr>
            <p:cNvPr id="83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114" name="Picture 41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42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4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110" name="Picture 53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54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30" descr="Microsoft_Office_2004.eps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30" descr="Microsoft_Office_2004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5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107" name="Picture 66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67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35" descr="Microsoft_exchange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104" name="Picture 77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78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34" descr="Lotus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7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101" name="Picture 8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8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84" descr="Picture 1.png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8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8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4"/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5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163" descr="WCM.pn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3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16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1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</p:grpSp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750888" y="2012950"/>
            <a:ext cx="244951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sp>
        <p:nvSpPr>
          <p:cNvPr id="118" name="Rounded Rectangle 117"/>
          <p:cNvSpPr>
            <a:spLocks noChangeArrowheads="1"/>
          </p:cNvSpPr>
          <p:nvPr/>
        </p:nvSpPr>
        <p:spPr bwMode="auto">
          <a:xfrm>
            <a:off x="750888" y="4103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19" name="Rounded Rectangle 118"/>
          <p:cNvSpPr>
            <a:spLocks noChangeArrowheads="1"/>
          </p:cNvSpPr>
          <p:nvPr/>
        </p:nvSpPr>
        <p:spPr bwMode="auto">
          <a:xfrm>
            <a:off x="750888" y="4865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20" name="Rounded Rectangle 119"/>
          <p:cNvSpPr>
            <a:spLocks noChangeArrowheads="1"/>
          </p:cNvSpPr>
          <p:nvPr/>
        </p:nvSpPr>
        <p:spPr bwMode="auto">
          <a:xfrm>
            <a:off x="6248400" y="2209800"/>
            <a:ext cx="2447925" cy="29718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0072AA">
                  <a:tint val="50000"/>
                  <a:satMod val="300000"/>
                </a:srgbClr>
              </a:gs>
              <a:gs pos="35000">
                <a:srgbClr val="0072AA">
                  <a:tint val="37000"/>
                  <a:satMod val="300000"/>
                </a:srgbClr>
              </a:gs>
              <a:gs pos="100000">
                <a:srgbClr val="0072A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2A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pitchFamily="18" charset="0"/>
              </a:rPr>
              <a:t>Open Text WCM</a:t>
            </a:r>
          </a:p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明朝 Pro W3" charset="-128"/>
              <a:cs typeface="+mn-cs"/>
              <a:sym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7113" y="2421225"/>
            <a:ext cx="2448930" cy="2439700"/>
            <a:chOff x="3567113" y="2421225"/>
            <a:chExt cx="2448930" cy="2439700"/>
          </a:xfrm>
        </p:grpSpPr>
        <p:grpSp>
          <p:nvGrpSpPr>
            <p:cNvPr id="121" name="Group 61"/>
            <p:cNvGrpSpPr>
              <a:grpSpLocks/>
            </p:cNvGrpSpPr>
            <p:nvPr/>
          </p:nvGrpSpPr>
          <p:grpSpPr bwMode="auto">
            <a:xfrm>
              <a:off x="3567113" y="2501900"/>
              <a:ext cx="2247900" cy="2359025"/>
              <a:chOff x="849312" y="2205878"/>
              <a:chExt cx="2247900" cy="2358613"/>
            </a:xfrm>
          </p:grpSpPr>
          <p:grpSp>
            <p:nvGrpSpPr>
              <p:cNvPr id="122" name="Group 26"/>
              <p:cNvGrpSpPr>
                <a:grpSpLocks/>
              </p:cNvGrpSpPr>
              <p:nvPr/>
            </p:nvGrpSpPr>
            <p:grpSpPr bwMode="auto">
              <a:xfrm>
                <a:off x="849312" y="2205878"/>
                <a:ext cx="2247900" cy="2358613"/>
                <a:chOff x="849312" y="2205878"/>
                <a:chExt cx="2247900" cy="2358613"/>
              </a:xfrm>
            </p:grpSpPr>
            <p:sp>
              <p:nvSpPr>
                <p:cNvPr id="124" name="Rounded Rectangle 123"/>
                <p:cNvSpPr>
                  <a:spLocks noChangeArrowheads="1"/>
                </p:cNvSpPr>
                <p:nvPr/>
              </p:nvSpPr>
              <p:spPr bwMode="auto">
                <a:xfrm>
                  <a:off x="849312" y="2205878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Social Media</a:t>
                  </a:r>
                </a:p>
              </p:txBody>
            </p:sp>
            <p:sp>
              <p:nvSpPr>
                <p:cNvPr id="125" name="Rounded Rectangle 124"/>
                <p:cNvSpPr>
                  <a:spLocks noChangeArrowheads="1"/>
                </p:cNvSpPr>
                <p:nvPr/>
              </p:nvSpPr>
              <p:spPr bwMode="auto">
                <a:xfrm>
                  <a:off x="849312" y="3434084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Collaboration</a:t>
                  </a:r>
                </a:p>
              </p:txBody>
            </p:sp>
            <p:sp>
              <p:nvSpPr>
                <p:cNvPr id="126" name="Rounded Rectangle 125"/>
                <p:cNvSpPr>
                  <a:spLocks noChangeArrowheads="1"/>
                </p:cNvSpPr>
                <p:nvPr/>
              </p:nvSpPr>
              <p:spPr bwMode="auto">
                <a:xfrm>
                  <a:off x="849312" y="4048266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Web Content Management</a:t>
                  </a:r>
                </a:p>
              </p:txBody>
            </p:sp>
          </p:grpSp>
          <p:sp>
            <p:nvSpPr>
              <p:cNvPr id="123" name="Rounded Rectangle 122"/>
              <p:cNvSpPr>
                <a:spLocks noChangeArrowheads="1"/>
              </p:cNvSpPr>
              <p:nvPr/>
            </p:nvSpPr>
            <p:spPr bwMode="auto">
              <a:xfrm>
                <a:off x="849312" y="2820059"/>
                <a:ext cx="2247900" cy="51606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Mobility</a:t>
                </a:r>
              </a:p>
            </p:txBody>
          </p:sp>
        </p:grpSp>
        <p:pic>
          <p:nvPicPr>
            <p:cNvPr id="127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2421225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28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3006090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29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3622134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30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4236720"/>
              <a:ext cx="457200" cy="479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8227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  <p:pic>
        <p:nvPicPr>
          <p:cNvPr id="10" name="Picture 1035" descr="ball_s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4871" r="15384" b="24185"/>
          <a:stretch>
            <a:fillRect/>
          </a:stretch>
        </p:blipFill>
        <p:spPr bwMode="auto">
          <a:xfrm>
            <a:off x="11138585" y="5836669"/>
            <a:ext cx="1133625" cy="11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iStock_000007921798Medium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32665"/>
            <a:ext cx="4170947" cy="342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Diagram 12"/>
          <p:cNvGraphicFramePr/>
          <p:nvPr/>
        </p:nvGraphicFramePr>
        <p:xfrm>
          <a:off x="3124200" y="927100"/>
          <a:ext cx="5867400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730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9600632" y="6581001"/>
            <a:ext cx="26125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Social Media Icons Designed </a:t>
            </a:r>
            <a:r>
              <a:rPr lang="en-US" sz="1200" dirty="0">
                <a:hlinkClick r:id="rId2"/>
              </a:rPr>
              <a:t>by </a:t>
            </a:r>
            <a:r>
              <a:rPr lang="en-US" sz="1200" dirty="0" err="1" smtClean="0">
                <a:hlinkClick r:id="rId2"/>
              </a:rPr>
              <a:t>Freepik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611077"/>
            <a:ext cx="12192000" cy="4700616"/>
            <a:chOff x="0" y="101597"/>
            <a:chExt cx="12192000" cy="4700616"/>
          </a:xfrm>
        </p:grpSpPr>
        <p:pic>
          <p:nvPicPr>
            <p:cNvPr id="6" name="Picture 7" descr="Proces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" y="101598"/>
              <a:ext cx="12191999" cy="154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shared-doc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95900" y="3983063"/>
              <a:ext cx="800100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0132" y="2371226"/>
              <a:ext cx="4327422" cy="1573981"/>
            </a:xfrm>
            <a:prstGeom prst="rect">
              <a:avLst/>
            </a:prstGeom>
          </p:spPr>
        </p:pic>
        <p:pic>
          <p:nvPicPr>
            <p:cNvPr id="8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21837" y="101598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01597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355" y="1255274"/>
              <a:ext cx="1115952" cy="111595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557" y="162042"/>
              <a:ext cx="392767" cy="39276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68" y="936029"/>
              <a:ext cx="453289" cy="453289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232" y="162042"/>
              <a:ext cx="366957" cy="366957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415" y="127544"/>
              <a:ext cx="401455" cy="40145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551" y="162042"/>
              <a:ext cx="442661" cy="44266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248" y="162042"/>
              <a:ext cx="471830" cy="47183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666" y="946657"/>
              <a:ext cx="416692" cy="4166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105" y="787791"/>
              <a:ext cx="601527" cy="60152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Why Twitter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2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Academic Contribution</a:t>
            </a:r>
          </a:p>
          <a:p>
            <a:pPr marL="457200" lvl="1" indent="0">
              <a:buNone/>
            </a:pPr>
            <a:r>
              <a:rPr lang="en-US" dirty="0" smtClean="0"/>
              <a:t>Volume of Twitter Sentiment Analysis performed in general using R</a:t>
            </a:r>
          </a:p>
          <a:p>
            <a:pPr marL="457200" lvl="1" indent="0">
              <a:buNone/>
            </a:pPr>
            <a:r>
              <a:rPr lang="en-US" dirty="0" smtClean="0"/>
              <a:t>Little on Technology Release</a:t>
            </a:r>
          </a:p>
          <a:p>
            <a:pPr marL="457200" lvl="1" indent="0">
              <a:buNone/>
            </a:pPr>
            <a:r>
              <a:rPr lang="en-US" dirty="0" smtClean="0"/>
              <a:t>Competitive Intelligence &amp; Market Research</a:t>
            </a:r>
          </a:p>
          <a:p>
            <a:pPr marL="457200" lvl="1" indent="0">
              <a:buNone/>
            </a:pPr>
            <a:r>
              <a:rPr lang="en-US" dirty="0" smtClean="0"/>
              <a:t>Voice of Customer – Source of feedback</a:t>
            </a:r>
          </a:p>
          <a:p>
            <a:r>
              <a:rPr lang="en-US" dirty="0" smtClean="0"/>
              <a:t>Sentiment Analysis in R</a:t>
            </a:r>
          </a:p>
          <a:p>
            <a:pPr marL="457200" lvl="1" indent="0">
              <a:buNone/>
            </a:pPr>
            <a:r>
              <a:rPr lang="en-US" dirty="0" smtClean="0"/>
              <a:t>R – Programming language (not typo) : </a:t>
            </a:r>
            <a:r>
              <a:rPr lang="en-US" sz="1600" dirty="0" smtClean="0"/>
              <a:t>(https://www.r-project.org/)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 – Powerful tool for statistical computing and graphics</a:t>
            </a:r>
          </a:p>
          <a:p>
            <a:pPr marL="457200" lvl="1" indent="0">
              <a:buNone/>
            </a:pPr>
            <a:r>
              <a:rPr lang="en-US" dirty="0" smtClean="0"/>
              <a:t>TM – Text mining package in 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63" y="144377"/>
            <a:ext cx="2087494" cy="1563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3" y="2312940"/>
            <a:ext cx="1688354" cy="168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4" y="4364854"/>
            <a:ext cx="1716556" cy="13300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Importance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possible to develop a tool or technology to predict success of technology release based upon sentiment analysis performed over pre-release historical social media data? </a:t>
            </a:r>
          </a:p>
          <a:p>
            <a:endParaRPr lang="en-US" dirty="0" smtClean="0"/>
          </a:p>
          <a:p>
            <a:r>
              <a:rPr lang="en-US" dirty="0" smtClean="0"/>
              <a:t>What would such a tool/ technology look like?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33" y="93453"/>
            <a:ext cx="1191334" cy="1868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1909" r="3938" b="7399"/>
          <a:stretch/>
        </p:blipFill>
        <p:spPr>
          <a:xfrm>
            <a:off x="10599820" y="2545660"/>
            <a:ext cx="1507959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81" y="4652962"/>
            <a:ext cx="1345635" cy="134563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Objectives </a:t>
            </a:r>
            <a:r>
              <a:rPr lang="en-US" dirty="0"/>
              <a:t>and RQs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and Applications for Sentiment Analysis (Ronen Feldman)</a:t>
            </a:r>
          </a:p>
          <a:p>
            <a:pPr lvl="1"/>
            <a:r>
              <a:rPr lang="en-US" dirty="0" smtClean="0"/>
              <a:t>Sentiment Analysis - Document / Sentence level / Aspect based / Comparative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44" y="2751602"/>
            <a:ext cx="5319712" cy="38009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4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6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</TotalTime>
  <Words>1333</Words>
  <Application>Microsoft Office PowerPoint</Application>
  <PresentationFormat>Widescreen</PresentationFormat>
  <Paragraphs>434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ＭＳ Ｐゴシック</vt:lpstr>
      <vt:lpstr>Arial</vt:lpstr>
      <vt:lpstr>Book Antiqua</vt:lpstr>
      <vt:lpstr>Calibri</vt:lpstr>
      <vt:lpstr>Calibri Light</vt:lpstr>
      <vt:lpstr>MS Mincho</vt:lpstr>
      <vt:lpstr>Times</vt:lpstr>
      <vt:lpstr>Times New Roman</vt:lpstr>
      <vt:lpstr>Wingdings</vt:lpstr>
      <vt:lpstr>ヒラギノ明朝 Pro W3</vt:lpstr>
      <vt:lpstr>Office Theme</vt:lpstr>
      <vt:lpstr>Text mining of social media feeds to perform sentiment analysis for technology release</vt:lpstr>
      <vt:lpstr>Text mining of social media feeds to perform sentiment analysis for technology release</vt:lpstr>
      <vt:lpstr>PowerPoint Presentation</vt:lpstr>
      <vt:lpstr>Overview</vt:lpstr>
      <vt:lpstr>Why Twitter</vt:lpstr>
      <vt:lpstr>PowerPoint Presentation</vt:lpstr>
      <vt:lpstr>PowerPoint Presentation</vt:lpstr>
      <vt:lpstr>Preliminary literature review 1</vt:lpstr>
      <vt:lpstr>Preliminary literature review 2</vt:lpstr>
      <vt:lpstr>Preliminary literature review 3</vt:lpstr>
      <vt:lpstr>PowerPoint Presentation</vt:lpstr>
      <vt:lpstr>PowerPoint Presentation</vt:lpstr>
      <vt:lpstr>PowerPoint Presentation</vt:lpstr>
      <vt:lpstr>Research Design</vt:lpstr>
      <vt:lpstr>PowerPoint Presentation</vt:lpstr>
      <vt:lpstr>Project Planning</vt:lpstr>
      <vt:lpstr>Supervisor Meetings Schedule</vt:lpstr>
      <vt:lpstr>PowerPoint Presentation</vt:lpstr>
      <vt:lpstr>End of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Text ECM Suite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of social media feeds to perform sentiment analysis   for technology release</dc:title>
  <dc:creator>Kashif Ali Bhatti</dc:creator>
  <cp:lastModifiedBy>Kashif Ali Bhatti</cp:lastModifiedBy>
  <cp:revision>90</cp:revision>
  <dcterms:created xsi:type="dcterms:W3CDTF">2017-12-25T11:59:14Z</dcterms:created>
  <dcterms:modified xsi:type="dcterms:W3CDTF">2018-05-10T08:57:37Z</dcterms:modified>
</cp:coreProperties>
</file>